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5" r:id="rId2"/>
    <p:sldId id="264" r:id="rId3"/>
    <p:sldId id="256" r:id="rId4"/>
    <p:sldId id="257" r:id="rId5"/>
    <p:sldId id="258" r:id="rId6"/>
    <p:sldId id="259" r:id="rId7"/>
    <p:sldId id="260" r:id="rId8"/>
    <p:sldId id="262" r:id="rId9"/>
    <p:sldId id="267" r:id="rId10"/>
    <p:sldId id="266" r:id="rId11"/>
    <p:sldId id="270" r:id="rId12"/>
    <p:sldId id="271" r:id="rId13"/>
    <p:sldId id="261" r:id="rId14"/>
    <p:sldId id="263" r:id="rId15"/>
    <p:sldId id="268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5" r:id="rId29"/>
    <p:sldId id="284" r:id="rId30"/>
    <p:sldId id="286" r:id="rId31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69FA7"/>
    <a:srgbClr val="4590B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9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4D6771-D105-6142-BDA6-B07A58D4198B}" type="doc">
      <dgm:prSet loTypeId="urn:microsoft.com/office/officeart/2005/8/layout/hProcess3" loCatId="" qsTypeId="urn:microsoft.com/office/officeart/2005/8/quickstyle/simple2" qsCatId="simple" csTypeId="urn:microsoft.com/office/officeart/2005/8/colors/accent1_1" csCatId="accent1" phldr="1"/>
      <dgm:spPr/>
    </dgm:pt>
    <dgm:pt modelId="{2414CE83-1877-174D-ABBD-47CB8A90A1FC}">
      <dgm:prSet phldrT="[Texto]"/>
      <dgm:spPr>
        <a:xfrm>
          <a:off x="628633" y="1994062"/>
          <a:ext cx="1224107" cy="1299679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pt-PT" dirty="0">
              <a:solidFill>
                <a:srgbClr val="1A3260"/>
              </a:solidFill>
              <a:latin typeface="Gill Sans MT" panose="020B0502020104020203"/>
              <a:ea typeface="+mn-ea"/>
              <a:cs typeface="+mn-cs"/>
            </a:rPr>
            <a:t>Introdução</a:t>
          </a:r>
        </a:p>
      </dgm:t>
    </dgm:pt>
    <dgm:pt modelId="{93B91403-8804-4147-95B2-CFB10F21ACE5}" type="parTrans" cxnId="{BAB2E12A-A32D-6D48-B300-A1C956632BE0}">
      <dgm:prSet/>
      <dgm:spPr/>
      <dgm:t>
        <a:bodyPr/>
        <a:lstStyle/>
        <a:p>
          <a:endParaRPr lang="pt-PT">
            <a:solidFill>
              <a:schemeClr val="accent1"/>
            </a:solidFill>
          </a:endParaRPr>
        </a:p>
      </dgm:t>
    </dgm:pt>
    <dgm:pt modelId="{1B6F777B-B656-D54D-9DFD-C08C0529997D}" type="sibTrans" cxnId="{BAB2E12A-A32D-6D48-B300-A1C956632BE0}">
      <dgm:prSet/>
      <dgm:spPr/>
      <dgm:t>
        <a:bodyPr/>
        <a:lstStyle/>
        <a:p>
          <a:endParaRPr lang="pt-PT">
            <a:solidFill>
              <a:schemeClr val="accent1"/>
            </a:solidFill>
          </a:endParaRPr>
        </a:p>
      </dgm:t>
    </dgm:pt>
    <dgm:pt modelId="{0745A725-8D69-0047-B25D-F2C5217AA8C2}">
      <dgm:prSet phldrT="[Texto]"/>
      <dgm:spPr>
        <a:xfrm>
          <a:off x="4962303" y="2006266"/>
          <a:ext cx="3401536" cy="1299679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pt-PT" dirty="0">
              <a:solidFill>
                <a:srgbClr val="1A3260"/>
              </a:solidFill>
              <a:latin typeface="Gill Sans MT" panose="020B0502020104020203"/>
              <a:ea typeface="+mn-ea"/>
              <a:cs typeface="+mn-cs"/>
            </a:rPr>
            <a:t>Resultados: Comportamento do Grupo e Reações Individuais</a:t>
          </a:r>
        </a:p>
      </dgm:t>
    </dgm:pt>
    <dgm:pt modelId="{57514373-A89C-D141-877A-EB126D9E7A8F}" type="parTrans" cxnId="{9ABB40FB-FFC1-6044-957A-A1C4EFB595CF}">
      <dgm:prSet/>
      <dgm:spPr/>
      <dgm:t>
        <a:bodyPr/>
        <a:lstStyle/>
        <a:p>
          <a:endParaRPr lang="pt-PT">
            <a:solidFill>
              <a:schemeClr val="accent1"/>
            </a:solidFill>
          </a:endParaRPr>
        </a:p>
      </dgm:t>
    </dgm:pt>
    <dgm:pt modelId="{241A927A-09F1-C74E-89E5-CD974307092F}" type="sibTrans" cxnId="{9ABB40FB-FFC1-6044-957A-A1C4EFB595CF}">
      <dgm:prSet/>
      <dgm:spPr/>
      <dgm:t>
        <a:bodyPr/>
        <a:lstStyle/>
        <a:p>
          <a:endParaRPr lang="pt-PT">
            <a:solidFill>
              <a:schemeClr val="accent1"/>
            </a:solidFill>
          </a:endParaRPr>
        </a:p>
      </dgm:t>
    </dgm:pt>
    <dgm:pt modelId="{23B0F786-D65E-4F4C-B1FF-AC5193D3BE7B}">
      <dgm:prSet/>
      <dgm:spPr>
        <a:xfrm>
          <a:off x="2100842" y="1972169"/>
          <a:ext cx="1224107" cy="1299679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pt-PT" dirty="0">
              <a:solidFill>
                <a:srgbClr val="1A3260"/>
              </a:solidFill>
              <a:latin typeface="Gill Sans MT" panose="020B0502020104020203"/>
              <a:ea typeface="+mn-ea"/>
              <a:cs typeface="+mn-cs"/>
            </a:rPr>
            <a:t>Método</a:t>
          </a:r>
        </a:p>
      </dgm:t>
    </dgm:pt>
    <dgm:pt modelId="{297EDFD9-D142-3241-8933-172C1A1800E1}" type="parTrans" cxnId="{2B8A3431-F8F1-E040-9779-3BB86BC425D6}">
      <dgm:prSet/>
      <dgm:spPr/>
      <dgm:t>
        <a:bodyPr/>
        <a:lstStyle/>
        <a:p>
          <a:endParaRPr lang="pt-PT">
            <a:solidFill>
              <a:schemeClr val="accent1"/>
            </a:solidFill>
          </a:endParaRPr>
        </a:p>
      </dgm:t>
    </dgm:pt>
    <dgm:pt modelId="{103F0E6B-EABE-3248-BE96-4B70AD28EAF6}" type="sibTrans" cxnId="{2B8A3431-F8F1-E040-9779-3BB86BC425D6}">
      <dgm:prSet/>
      <dgm:spPr/>
      <dgm:t>
        <a:bodyPr/>
        <a:lstStyle/>
        <a:p>
          <a:endParaRPr lang="pt-PT">
            <a:solidFill>
              <a:schemeClr val="accent1"/>
            </a:solidFill>
          </a:endParaRPr>
        </a:p>
      </dgm:t>
    </dgm:pt>
    <dgm:pt modelId="{CF80B7E8-5DB4-4749-9ED3-D2E5FA40ADDD}">
      <dgm:prSet/>
      <dgm:spPr>
        <a:xfrm>
          <a:off x="3590911" y="1959504"/>
          <a:ext cx="1224107" cy="1299679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pt-PT" i="1" dirty="0">
              <a:solidFill>
                <a:srgbClr val="1A3260"/>
              </a:solidFill>
              <a:latin typeface="Gill Sans MT" panose="020B0502020104020203"/>
              <a:ea typeface="+mn-ea"/>
              <a:cs typeface="+mn-cs"/>
            </a:rPr>
            <a:t>Workshop</a:t>
          </a:r>
        </a:p>
      </dgm:t>
    </dgm:pt>
    <dgm:pt modelId="{328B44CA-7F53-3540-9621-4B84EE095CE7}" type="parTrans" cxnId="{38897B01-A5CD-4240-8ADD-02B6B8677087}">
      <dgm:prSet/>
      <dgm:spPr/>
      <dgm:t>
        <a:bodyPr/>
        <a:lstStyle/>
        <a:p>
          <a:endParaRPr lang="pt-PT">
            <a:solidFill>
              <a:schemeClr val="accent1"/>
            </a:solidFill>
          </a:endParaRPr>
        </a:p>
      </dgm:t>
    </dgm:pt>
    <dgm:pt modelId="{E71238D3-5C27-BD40-858F-A3A450C471B8}" type="sibTrans" cxnId="{38897B01-A5CD-4240-8ADD-02B6B8677087}">
      <dgm:prSet/>
      <dgm:spPr/>
      <dgm:t>
        <a:bodyPr/>
        <a:lstStyle/>
        <a:p>
          <a:endParaRPr lang="pt-PT">
            <a:solidFill>
              <a:schemeClr val="accent1"/>
            </a:solidFill>
          </a:endParaRPr>
        </a:p>
      </dgm:t>
    </dgm:pt>
    <dgm:pt modelId="{9488935A-03EF-8A4E-9818-1C73C695DA05}">
      <dgm:prSet/>
      <dgm:spPr>
        <a:xfrm>
          <a:off x="8657845" y="2011511"/>
          <a:ext cx="1224107" cy="1299679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pt-PT" dirty="0">
              <a:solidFill>
                <a:srgbClr val="1A3260"/>
              </a:solidFill>
              <a:latin typeface="Gill Sans MT" panose="020B0502020104020203"/>
              <a:ea typeface="+mn-ea"/>
              <a:cs typeface="+mn-cs"/>
            </a:rPr>
            <a:t>Conclusão</a:t>
          </a:r>
        </a:p>
      </dgm:t>
    </dgm:pt>
    <dgm:pt modelId="{3DE5E967-7F27-DE4E-AB19-C377772A666F}" type="parTrans" cxnId="{AEF7964A-DC22-C249-A6F7-BBD46693E07E}">
      <dgm:prSet/>
      <dgm:spPr/>
      <dgm:t>
        <a:bodyPr/>
        <a:lstStyle/>
        <a:p>
          <a:endParaRPr lang="pt-PT">
            <a:solidFill>
              <a:schemeClr val="accent1"/>
            </a:solidFill>
          </a:endParaRPr>
        </a:p>
      </dgm:t>
    </dgm:pt>
    <dgm:pt modelId="{E4CFCFDF-538D-E347-A274-358C96B44A64}" type="sibTrans" cxnId="{AEF7964A-DC22-C249-A6F7-BBD46693E07E}">
      <dgm:prSet/>
      <dgm:spPr/>
      <dgm:t>
        <a:bodyPr/>
        <a:lstStyle/>
        <a:p>
          <a:endParaRPr lang="pt-PT">
            <a:solidFill>
              <a:schemeClr val="accent1"/>
            </a:solidFill>
          </a:endParaRPr>
        </a:p>
      </dgm:t>
    </dgm:pt>
    <dgm:pt modelId="{3553DE62-0B51-9149-A43B-04756E176955}" type="pres">
      <dgm:prSet presAssocID="{7E4D6771-D105-6142-BDA6-B07A58D4198B}" presName="Name0" presStyleCnt="0">
        <dgm:presLayoutVars>
          <dgm:dir/>
          <dgm:animLvl val="lvl"/>
          <dgm:resizeHandles val="exact"/>
        </dgm:presLayoutVars>
      </dgm:prSet>
      <dgm:spPr/>
    </dgm:pt>
    <dgm:pt modelId="{485E4264-5D7B-5041-95E9-0207A922CA72}" type="pres">
      <dgm:prSet presAssocID="{7E4D6771-D105-6142-BDA6-B07A58D4198B}" presName="dummy" presStyleCnt="0"/>
      <dgm:spPr/>
    </dgm:pt>
    <dgm:pt modelId="{9B625BF3-8DEF-4048-88A6-507217959727}" type="pres">
      <dgm:prSet presAssocID="{7E4D6771-D105-6142-BDA6-B07A58D4198B}" presName="linH" presStyleCnt="0"/>
      <dgm:spPr/>
    </dgm:pt>
    <dgm:pt modelId="{720BFFE9-56B0-F444-8B04-57664985202A}" type="pres">
      <dgm:prSet presAssocID="{7E4D6771-D105-6142-BDA6-B07A58D4198B}" presName="padding1" presStyleCnt="0"/>
      <dgm:spPr/>
    </dgm:pt>
    <dgm:pt modelId="{69EECE0E-0E85-3A44-9BE6-F7EC1CC621D9}" type="pres">
      <dgm:prSet presAssocID="{2414CE83-1877-174D-ABBD-47CB8A90A1FC}" presName="linV" presStyleCnt="0"/>
      <dgm:spPr/>
    </dgm:pt>
    <dgm:pt modelId="{D8D95CB4-6F4F-CB44-B056-77860CAC5EE1}" type="pres">
      <dgm:prSet presAssocID="{2414CE83-1877-174D-ABBD-47CB8A90A1FC}" presName="spVertical1" presStyleCnt="0"/>
      <dgm:spPr/>
    </dgm:pt>
    <dgm:pt modelId="{BF6C2F2E-142D-2F41-AFED-5AF26CAA3D0C}" type="pres">
      <dgm:prSet presAssocID="{2414CE83-1877-174D-ABBD-47CB8A90A1FC}" presName="parTx" presStyleLbl="revTx" presStyleIdx="0" presStyleCnt="5" custLinFactNeighborX="-22911" custLinFactNeighborY="3854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CFEB566-E767-1542-B367-4F787C25AA82}" type="pres">
      <dgm:prSet presAssocID="{2414CE83-1877-174D-ABBD-47CB8A90A1FC}" presName="spVertical2" presStyleCnt="0"/>
      <dgm:spPr/>
    </dgm:pt>
    <dgm:pt modelId="{C7F31967-8000-324B-9B2B-EA7C4551AA0A}" type="pres">
      <dgm:prSet presAssocID="{2414CE83-1877-174D-ABBD-47CB8A90A1FC}" presName="spVertical3" presStyleCnt="0"/>
      <dgm:spPr/>
    </dgm:pt>
    <dgm:pt modelId="{E5246F53-18A3-7341-94D0-28037D64C365}" type="pres">
      <dgm:prSet presAssocID="{1B6F777B-B656-D54D-9DFD-C08C0529997D}" presName="space" presStyleCnt="0"/>
      <dgm:spPr/>
    </dgm:pt>
    <dgm:pt modelId="{1525B6BE-3EE8-524B-99EC-8E79FA9DBDFB}" type="pres">
      <dgm:prSet presAssocID="{23B0F786-D65E-4F4C-B1FF-AC5193D3BE7B}" presName="linV" presStyleCnt="0"/>
      <dgm:spPr/>
    </dgm:pt>
    <dgm:pt modelId="{8183910E-1105-AC48-916C-48F59AAAD978}" type="pres">
      <dgm:prSet presAssocID="{23B0F786-D65E-4F4C-B1FF-AC5193D3BE7B}" presName="spVertical1" presStyleCnt="0"/>
      <dgm:spPr/>
    </dgm:pt>
    <dgm:pt modelId="{EDDE47E6-1F77-0148-98D9-B96887944377}" type="pres">
      <dgm:prSet presAssocID="{23B0F786-D65E-4F4C-B1FF-AC5193D3BE7B}" presName="parTx" presStyleLbl="revTx" presStyleIdx="1" presStyleCnt="5" custLinFactNeighborX="-22643" custLinFactNeighborY="351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435659B-C0F2-7D42-856E-8C414512A6E2}" type="pres">
      <dgm:prSet presAssocID="{23B0F786-D65E-4F4C-B1FF-AC5193D3BE7B}" presName="spVertical2" presStyleCnt="0"/>
      <dgm:spPr/>
    </dgm:pt>
    <dgm:pt modelId="{D8746EA0-B1E1-4644-AF62-38863511A36E}" type="pres">
      <dgm:prSet presAssocID="{23B0F786-D65E-4F4C-B1FF-AC5193D3BE7B}" presName="spVertical3" presStyleCnt="0"/>
      <dgm:spPr/>
    </dgm:pt>
    <dgm:pt modelId="{125C35A5-D416-D64A-A9FE-C0843D017E70}" type="pres">
      <dgm:prSet presAssocID="{103F0E6B-EABE-3248-BE96-4B70AD28EAF6}" presName="space" presStyleCnt="0"/>
      <dgm:spPr/>
    </dgm:pt>
    <dgm:pt modelId="{1937EEEE-F51E-3F4E-AAF5-3FA47AACA72C}" type="pres">
      <dgm:prSet presAssocID="{CF80B7E8-5DB4-4749-9ED3-D2E5FA40ADDD}" presName="linV" presStyleCnt="0"/>
      <dgm:spPr/>
    </dgm:pt>
    <dgm:pt modelId="{3A80D6F5-AA8E-624D-A4CF-9ED8919A7200}" type="pres">
      <dgm:prSet presAssocID="{CF80B7E8-5DB4-4749-9ED3-D2E5FA40ADDD}" presName="spVertical1" presStyleCnt="0"/>
      <dgm:spPr/>
    </dgm:pt>
    <dgm:pt modelId="{7B97ED49-F69B-484F-A19D-1C66F367FE11}" type="pres">
      <dgm:prSet presAssocID="{CF80B7E8-5DB4-4749-9ED3-D2E5FA40ADDD}" presName="parTx" presStyleLbl="revTx" presStyleIdx="2" presStyleCnt="5" custLinFactNeighborX="-20916" custLinFactNeighborY="3322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2EA0FE3-1B58-D844-8006-D6A577173447}" type="pres">
      <dgm:prSet presAssocID="{CF80B7E8-5DB4-4749-9ED3-D2E5FA40ADDD}" presName="spVertical2" presStyleCnt="0"/>
      <dgm:spPr/>
    </dgm:pt>
    <dgm:pt modelId="{53270F49-51C2-D846-BF9F-E93CD18262CA}" type="pres">
      <dgm:prSet presAssocID="{CF80B7E8-5DB4-4749-9ED3-D2E5FA40ADDD}" presName="spVertical3" presStyleCnt="0"/>
      <dgm:spPr/>
    </dgm:pt>
    <dgm:pt modelId="{3AAD88A0-9B9F-0644-8A09-8BEF0C30D9E6}" type="pres">
      <dgm:prSet presAssocID="{E71238D3-5C27-BD40-858F-A3A450C471B8}" presName="space" presStyleCnt="0"/>
      <dgm:spPr/>
    </dgm:pt>
    <dgm:pt modelId="{466DB798-66EB-B445-905F-2B727A18B6EE}" type="pres">
      <dgm:prSet presAssocID="{0745A725-8D69-0047-B25D-F2C5217AA8C2}" presName="linV" presStyleCnt="0"/>
      <dgm:spPr/>
    </dgm:pt>
    <dgm:pt modelId="{9B91254D-A857-CD47-A57C-8AC06F86F268}" type="pres">
      <dgm:prSet presAssocID="{0745A725-8D69-0047-B25D-F2C5217AA8C2}" presName="spVertical1" presStyleCnt="0"/>
      <dgm:spPr/>
    </dgm:pt>
    <dgm:pt modelId="{774A8254-81D0-3342-B993-BAF6B3ED93DA}" type="pres">
      <dgm:prSet presAssocID="{0745A725-8D69-0047-B25D-F2C5217AA8C2}" presName="parTx" presStyleLbl="revTx" presStyleIdx="3" presStyleCnt="5" custScaleX="277879" custLinFactNeighborX="-28884" custLinFactNeighborY="404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34532BD-91CD-644A-BE0C-833BD139CC18}" type="pres">
      <dgm:prSet presAssocID="{0745A725-8D69-0047-B25D-F2C5217AA8C2}" presName="spVertical2" presStyleCnt="0"/>
      <dgm:spPr/>
    </dgm:pt>
    <dgm:pt modelId="{F2FBAE3B-F071-9344-8186-38C9234CEDCB}" type="pres">
      <dgm:prSet presAssocID="{0745A725-8D69-0047-B25D-F2C5217AA8C2}" presName="spVertical3" presStyleCnt="0"/>
      <dgm:spPr/>
    </dgm:pt>
    <dgm:pt modelId="{B22C67FB-1360-C34C-9093-A2C0D46365FB}" type="pres">
      <dgm:prSet presAssocID="{241A927A-09F1-C74E-89E5-CD974307092F}" presName="space" presStyleCnt="0"/>
      <dgm:spPr/>
    </dgm:pt>
    <dgm:pt modelId="{369F37B5-322C-EC42-987E-88503D73E61F}" type="pres">
      <dgm:prSet presAssocID="{9488935A-03EF-8A4E-9818-1C73C695DA05}" presName="linV" presStyleCnt="0"/>
      <dgm:spPr/>
    </dgm:pt>
    <dgm:pt modelId="{A3459729-F0EB-2D4D-90EC-8FFAF988E756}" type="pres">
      <dgm:prSet presAssocID="{9488935A-03EF-8A4E-9818-1C73C695DA05}" presName="spVertical1" presStyleCnt="0"/>
      <dgm:spPr/>
    </dgm:pt>
    <dgm:pt modelId="{97F0C90D-604C-774B-AAD5-3B5668559580}" type="pres">
      <dgm:prSet presAssocID="{9488935A-03EF-8A4E-9818-1C73C695DA05}" presName="parTx" presStyleLbl="revTx" presStyleIdx="4" presStyleCnt="5" custLinFactNeighborX="-24866" custLinFactNeighborY="412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572A1A4C-36D9-974F-B496-B21ED6C933C5}" type="pres">
      <dgm:prSet presAssocID="{9488935A-03EF-8A4E-9818-1C73C695DA05}" presName="spVertical2" presStyleCnt="0"/>
      <dgm:spPr/>
    </dgm:pt>
    <dgm:pt modelId="{F3C17F34-5356-1249-B660-B7146E40613A}" type="pres">
      <dgm:prSet presAssocID="{9488935A-03EF-8A4E-9818-1C73C695DA05}" presName="spVertical3" presStyleCnt="0"/>
      <dgm:spPr/>
    </dgm:pt>
    <dgm:pt modelId="{C5DD802D-08FB-A24D-9EE1-289EC84743B7}" type="pres">
      <dgm:prSet presAssocID="{7E4D6771-D105-6142-BDA6-B07A58D4198B}" presName="padding2" presStyleCnt="0"/>
      <dgm:spPr/>
    </dgm:pt>
    <dgm:pt modelId="{0AFFF583-AEB7-6840-9E1D-173DE364B56D}" type="pres">
      <dgm:prSet presAssocID="{7E4D6771-D105-6142-BDA6-B07A58D4198B}" presName="negArrow" presStyleCnt="0"/>
      <dgm:spPr/>
    </dgm:pt>
    <dgm:pt modelId="{1BA32081-0F16-C74D-99B2-85DFE6237129}" type="pres">
      <dgm:prSet presAssocID="{7E4D6771-D105-6142-BDA6-B07A58D4198B}" presName="backgroundArrow" presStyleLbl="node1" presStyleIdx="0" presStyleCnt="1" custScaleY="137589" custLinFactNeighborX="0" custLinFactNeighborY="-8491"/>
      <dgm:spPr>
        <a:xfrm>
          <a:off x="0" y="873017"/>
          <a:ext cx="11318154" cy="3576432"/>
        </a:xfrm>
        <a:prstGeom prst="rightArrow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rnd" cmpd="sng" algn="ctr">
          <a:solidFill>
            <a:srgbClr val="1A3260"/>
          </a:solidFill>
          <a:prstDash val="solid"/>
        </a:ln>
        <a:effectLst/>
      </dgm:spPr>
    </dgm:pt>
  </dgm:ptLst>
  <dgm:cxnLst>
    <dgm:cxn modelId="{38897B01-A5CD-4240-8ADD-02B6B8677087}" srcId="{7E4D6771-D105-6142-BDA6-B07A58D4198B}" destId="{CF80B7E8-5DB4-4749-9ED3-D2E5FA40ADDD}" srcOrd="2" destOrd="0" parTransId="{328B44CA-7F53-3540-9621-4B84EE095CE7}" sibTransId="{E71238D3-5C27-BD40-858F-A3A450C471B8}"/>
    <dgm:cxn modelId="{F4CFE4B1-0080-475E-9841-5A377CF3F8B1}" type="presOf" srcId="{2414CE83-1877-174D-ABBD-47CB8A90A1FC}" destId="{BF6C2F2E-142D-2F41-AFED-5AF26CAA3D0C}" srcOrd="0" destOrd="0" presId="urn:microsoft.com/office/officeart/2005/8/layout/hProcess3"/>
    <dgm:cxn modelId="{FA981F83-CE51-40FB-89E2-3DEF0D7D4BD5}" type="presOf" srcId="{0745A725-8D69-0047-B25D-F2C5217AA8C2}" destId="{774A8254-81D0-3342-B993-BAF6B3ED93DA}" srcOrd="0" destOrd="0" presId="urn:microsoft.com/office/officeart/2005/8/layout/hProcess3"/>
    <dgm:cxn modelId="{2B8A3431-F8F1-E040-9779-3BB86BC425D6}" srcId="{7E4D6771-D105-6142-BDA6-B07A58D4198B}" destId="{23B0F786-D65E-4F4C-B1FF-AC5193D3BE7B}" srcOrd="1" destOrd="0" parTransId="{297EDFD9-D142-3241-8933-172C1A1800E1}" sibTransId="{103F0E6B-EABE-3248-BE96-4B70AD28EAF6}"/>
    <dgm:cxn modelId="{44E36D72-964E-4D21-B53A-14477D813CFC}" type="presOf" srcId="{9488935A-03EF-8A4E-9818-1C73C695DA05}" destId="{97F0C90D-604C-774B-AAD5-3B5668559580}" srcOrd="0" destOrd="0" presId="urn:microsoft.com/office/officeart/2005/8/layout/hProcess3"/>
    <dgm:cxn modelId="{BAB2E12A-A32D-6D48-B300-A1C956632BE0}" srcId="{7E4D6771-D105-6142-BDA6-B07A58D4198B}" destId="{2414CE83-1877-174D-ABBD-47CB8A90A1FC}" srcOrd="0" destOrd="0" parTransId="{93B91403-8804-4147-95B2-CFB10F21ACE5}" sibTransId="{1B6F777B-B656-D54D-9DFD-C08C0529997D}"/>
    <dgm:cxn modelId="{AEF7964A-DC22-C249-A6F7-BBD46693E07E}" srcId="{7E4D6771-D105-6142-BDA6-B07A58D4198B}" destId="{9488935A-03EF-8A4E-9818-1C73C695DA05}" srcOrd="4" destOrd="0" parTransId="{3DE5E967-7F27-DE4E-AB19-C377772A666F}" sibTransId="{E4CFCFDF-538D-E347-A274-358C96B44A64}"/>
    <dgm:cxn modelId="{9D92B443-6CD3-464F-89BA-0286F7C8BB1E}" type="presOf" srcId="{7E4D6771-D105-6142-BDA6-B07A58D4198B}" destId="{3553DE62-0B51-9149-A43B-04756E176955}" srcOrd="0" destOrd="0" presId="urn:microsoft.com/office/officeart/2005/8/layout/hProcess3"/>
    <dgm:cxn modelId="{9ABB40FB-FFC1-6044-957A-A1C4EFB595CF}" srcId="{7E4D6771-D105-6142-BDA6-B07A58D4198B}" destId="{0745A725-8D69-0047-B25D-F2C5217AA8C2}" srcOrd="3" destOrd="0" parTransId="{57514373-A89C-D141-877A-EB126D9E7A8F}" sibTransId="{241A927A-09F1-C74E-89E5-CD974307092F}"/>
    <dgm:cxn modelId="{65FEEC8D-1CFB-4392-80A8-5244DE7A6938}" type="presOf" srcId="{23B0F786-D65E-4F4C-B1FF-AC5193D3BE7B}" destId="{EDDE47E6-1F77-0148-98D9-B96887944377}" srcOrd="0" destOrd="0" presId="urn:microsoft.com/office/officeart/2005/8/layout/hProcess3"/>
    <dgm:cxn modelId="{CC55F5D8-D41D-4717-9F53-E34B1A384FC1}" type="presOf" srcId="{CF80B7E8-5DB4-4749-9ED3-D2E5FA40ADDD}" destId="{7B97ED49-F69B-484F-A19D-1C66F367FE11}" srcOrd="0" destOrd="0" presId="urn:microsoft.com/office/officeart/2005/8/layout/hProcess3"/>
    <dgm:cxn modelId="{54428231-37A4-47BF-824C-3CB378B0CA08}" type="presParOf" srcId="{3553DE62-0B51-9149-A43B-04756E176955}" destId="{485E4264-5D7B-5041-95E9-0207A922CA72}" srcOrd="0" destOrd="0" presId="urn:microsoft.com/office/officeart/2005/8/layout/hProcess3"/>
    <dgm:cxn modelId="{1EDD1E5E-82C2-447F-8D80-27093D153DDB}" type="presParOf" srcId="{3553DE62-0B51-9149-A43B-04756E176955}" destId="{9B625BF3-8DEF-4048-88A6-507217959727}" srcOrd="1" destOrd="0" presId="urn:microsoft.com/office/officeart/2005/8/layout/hProcess3"/>
    <dgm:cxn modelId="{73970705-894C-4F13-B862-155C83825440}" type="presParOf" srcId="{9B625BF3-8DEF-4048-88A6-507217959727}" destId="{720BFFE9-56B0-F444-8B04-57664985202A}" srcOrd="0" destOrd="0" presId="urn:microsoft.com/office/officeart/2005/8/layout/hProcess3"/>
    <dgm:cxn modelId="{AA2E19B1-0FE3-4527-9827-056BCC1D794D}" type="presParOf" srcId="{9B625BF3-8DEF-4048-88A6-507217959727}" destId="{69EECE0E-0E85-3A44-9BE6-F7EC1CC621D9}" srcOrd="1" destOrd="0" presId="urn:microsoft.com/office/officeart/2005/8/layout/hProcess3"/>
    <dgm:cxn modelId="{B1470720-80DF-4ABD-8ABE-8369EF70CEF8}" type="presParOf" srcId="{69EECE0E-0E85-3A44-9BE6-F7EC1CC621D9}" destId="{D8D95CB4-6F4F-CB44-B056-77860CAC5EE1}" srcOrd="0" destOrd="0" presId="urn:microsoft.com/office/officeart/2005/8/layout/hProcess3"/>
    <dgm:cxn modelId="{1D5095E7-FDF9-41EE-B686-0B0787F22EC9}" type="presParOf" srcId="{69EECE0E-0E85-3A44-9BE6-F7EC1CC621D9}" destId="{BF6C2F2E-142D-2F41-AFED-5AF26CAA3D0C}" srcOrd="1" destOrd="0" presId="urn:microsoft.com/office/officeart/2005/8/layout/hProcess3"/>
    <dgm:cxn modelId="{64BA6712-918C-46AE-B229-CE890D20F1FF}" type="presParOf" srcId="{69EECE0E-0E85-3A44-9BE6-F7EC1CC621D9}" destId="{9CFEB566-E767-1542-B367-4F787C25AA82}" srcOrd="2" destOrd="0" presId="urn:microsoft.com/office/officeart/2005/8/layout/hProcess3"/>
    <dgm:cxn modelId="{AA2FCB85-29D8-4246-BF2B-003FAA92C7AF}" type="presParOf" srcId="{69EECE0E-0E85-3A44-9BE6-F7EC1CC621D9}" destId="{C7F31967-8000-324B-9B2B-EA7C4551AA0A}" srcOrd="3" destOrd="0" presId="urn:microsoft.com/office/officeart/2005/8/layout/hProcess3"/>
    <dgm:cxn modelId="{F7905EF8-8EFA-4A0A-8559-D840C7BF319A}" type="presParOf" srcId="{9B625BF3-8DEF-4048-88A6-507217959727}" destId="{E5246F53-18A3-7341-94D0-28037D64C365}" srcOrd="2" destOrd="0" presId="urn:microsoft.com/office/officeart/2005/8/layout/hProcess3"/>
    <dgm:cxn modelId="{AD16F40D-D003-44D4-80C8-9AB623A22E07}" type="presParOf" srcId="{9B625BF3-8DEF-4048-88A6-507217959727}" destId="{1525B6BE-3EE8-524B-99EC-8E79FA9DBDFB}" srcOrd="3" destOrd="0" presId="urn:microsoft.com/office/officeart/2005/8/layout/hProcess3"/>
    <dgm:cxn modelId="{C4D0AB2E-6BFE-451B-AD45-A95A5806E33E}" type="presParOf" srcId="{1525B6BE-3EE8-524B-99EC-8E79FA9DBDFB}" destId="{8183910E-1105-AC48-916C-48F59AAAD978}" srcOrd="0" destOrd="0" presId="urn:microsoft.com/office/officeart/2005/8/layout/hProcess3"/>
    <dgm:cxn modelId="{9172DA59-AF58-4D69-A174-36F666D14EBE}" type="presParOf" srcId="{1525B6BE-3EE8-524B-99EC-8E79FA9DBDFB}" destId="{EDDE47E6-1F77-0148-98D9-B96887944377}" srcOrd="1" destOrd="0" presId="urn:microsoft.com/office/officeart/2005/8/layout/hProcess3"/>
    <dgm:cxn modelId="{3E8D7465-065A-4865-A018-A4A870D3F5B0}" type="presParOf" srcId="{1525B6BE-3EE8-524B-99EC-8E79FA9DBDFB}" destId="{F435659B-C0F2-7D42-856E-8C414512A6E2}" srcOrd="2" destOrd="0" presId="urn:microsoft.com/office/officeart/2005/8/layout/hProcess3"/>
    <dgm:cxn modelId="{CE48520E-58C6-45FC-99BB-B5A2117EAE32}" type="presParOf" srcId="{1525B6BE-3EE8-524B-99EC-8E79FA9DBDFB}" destId="{D8746EA0-B1E1-4644-AF62-38863511A36E}" srcOrd="3" destOrd="0" presId="urn:microsoft.com/office/officeart/2005/8/layout/hProcess3"/>
    <dgm:cxn modelId="{7ACC83A2-57DC-4A81-BB46-7241F63E7692}" type="presParOf" srcId="{9B625BF3-8DEF-4048-88A6-507217959727}" destId="{125C35A5-D416-D64A-A9FE-C0843D017E70}" srcOrd="4" destOrd="0" presId="urn:microsoft.com/office/officeart/2005/8/layout/hProcess3"/>
    <dgm:cxn modelId="{7C2ACC8D-05C6-4930-B48F-90058303A1EA}" type="presParOf" srcId="{9B625BF3-8DEF-4048-88A6-507217959727}" destId="{1937EEEE-F51E-3F4E-AAF5-3FA47AACA72C}" srcOrd="5" destOrd="0" presId="urn:microsoft.com/office/officeart/2005/8/layout/hProcess3"/>
    <dgm:cxn modelId="{C98812D4-1187-4449-AAE6-24C01577868D}" type="presParOf" srcId="{1937EEEE-F51E-3F4E-AAF5-3FA47AACA72C}" destId="{3A80D6F5-AA8E-624D-A4CF-9ED8919A7200}" srcOrd="0" destOrd="0" presId="urn:microsoft.com/office/officeart/2005/8/layout/hProcess3"/>
    <dgm:cxn modelId="{00FE0CA5-C7D8-4298-8107-C149D2A78713}" type="presParOf" srcId="{1937EEEE-F51E-3F4E-AAF5-3FA47AACA72C}" destId="{7B97ED49-F69B-484F-A19D-1C66F367FE11}" srcOrd="1" destOrd="0" presId="urn:microsoft.com/office/officeart/2005/8/layout/hProcess3"/>
    <dgm:cxn modelId="{CA410C87-12DB-4F31-98C4-13DE6A565278}" type="presParOf" srcId="{1937EEEE-F51E-3F4E-AAF5-3FA47AACA72C}" destId="{32EA0FE3-1B58-D844-8006-D6A577173447}" srcOrd="2" destOrd="0" presId="urn:microsoft.com/office/officeart/2005/8/layout/hProcess3"/>
    <dgm:cxn modelId="{CFFBDC34-FC9F-41F9-BBFE-3F588E04DC37}" type="presParOf" srcId="{1937EEEE-F51E-3F4E-AAF5-3FA47AACA72C}" destId="{53270F49-51C2-D846-BF9F-E93CD18262CA}" srcOrd="3" destOrd="0" presId="urn:microsoft.com/office/officeart/2005/8/layout/hProcess3"/>
    <dgm:cxn modelId="{582BBF50-C350-4AA5-8FAC-FF57B8FAB964}" type="presParOf" srcId="{9B625BF3-8DEF-4048-88A6-507217959727}" destId="{3AAD88A0-9B9F-0644-8A09-8BEF0C30D9E6}" srcOrd="6" destOrd="0" presId="urn:microsoft.com/office/officeart/2005/8/layout/hProcess3"/>
    <dgm:cxn modelId="{F0806763-9891-4631-A4A4-D1EBB4C476E1}" type="presParOf" srcId="{9B625BF3-8DEF-4048-88A6-507217959727}" destId="{466DB798-66EB-B445-905F-2B727A18B6EE}" srcOrd="7" destOrd="0" presId="urn:microsoft.com/office/officeart/2005/8/layout/hProcess3"/>
    <dgm:cxn modelId="{063BF580-72BD-4C2E-B1C0-995D185655A4}" type="presParOf" srcId="{466DB798-66EB-B445-905F-2B727A18B6EE}" destId="{9B91254D-A857-CD47-A57C-8AC06F86F268}" srcOrd="0" destOrd="0" presId="urn:microsoft.com/office/officeart/2005/8/layout/hProcess3"/>
    <dgm:cxn modelId="{ABDD1D51-E330-4524-97A6-C4A51D494D09}" type="presParOf" srcId="{466DB798-66EB-B445-905F-2B727A18B6EE}" destId="{774A8254-81D0-3342-B993-BAF6B3ED93DA}" srcOrd="1" destOrd="0" presId="urn:microsoft.com/office/officeart/2005/8/layout/hProcess3"/>
    <dgm:cxn modelId="{8EFA1185-EF96-4548-9C5C-B280B22FFB17}" type="presParOf" srcId="{466DB798-66EB-B445-905F-2B727A18B6EE}" destId="{634532BD-91CD-644A-BE0C-833BD139CC18}" srcOrd="2" destOrd="0" presId="urn:microsoft.com/office/officeart/2005/8/layout/hProcess3"/>
    <dgm:cxn modelId="{B562191D-BBFD-4F3B-9DB9-77207A454496}" type="presParOf" srcId="{466DB798-66EB-B445-905F-2B727A18B6EE}" destId="{F2FBAE3B-F071-9344-8186-38C9234CEDCB}" srcOrd="3" destOrd="0" presId="urn:microsoft.com/office/officeart/2005/8/layout/hProcess3"/>
    <dgm:cxn modelId="{C334C1DC-68C3-4797-AC6E-714452F5D396}" type="presParOf" srcId="{9B625BF3-8DEF-4048-88A6-507217959727}" destId="{B22C67FB-1360-C34C-9093-A2C0D46365FB}" srcOrd="8" destOrd="0" presId="urn:microsoft.com/office/officeart/2005/8/layout/hProcess3"/>
    <dgm:cxn modelId="{A3C3983D-61E6-4A8D-B011-FEF6E0E062E9}" type="presParOf" srcId="{9B625BF3-8DEF-4048-88A6-507217959727}" destId="{369F37B5-322C-EC42-987E-88503D73E61F}" srcOrd="9" destOrd="0" presId="urn:microsoft.com/office/officeart/2005/8/layout/hProcess3"/>
    <dgm:cxn modelId="{31F827F5-E228-4ED3-A732-00826AA0C7AB}" type="presParOf" srcId="{369F37B5-322C-EC42-987E-88503D73E61F}" destId="{A3459729-F0EB-2D4D-90EC-8FFAF988E756}" srcOrd="0" destOrd="0" presId="urn:microsoft.com/office/officeart/2005/8/layout/hProcess3"/>
    <dgm:cxn modelId="{CFE3ED5F-DE74-4C95-9218-E0B65841BC38}" type="presParOf" srcId="{369F37B5-322C-EC42-987E-88503D73E61F}" destId="{97F0C90D-604C-774B-AAD5-3B5668559580}" srcOrd="1" destOrd="0" presId="urn:microsoft.com/office/officeart/2005/8/layout/hProcess3"/>
    <dgm:cxn modelId="{76F6948A-96EA-435C-A289-F03AB8DF49D2}" type="presParOf" srcId="{369F37B5-322C-EC42-987E-88503D73E61F}" destId="{572A1A4C-36D9-974F-B496-B21ED6C933C5}" srcOrd="2" destOrd="0" presId="urn:microsoft.com/office/officeart/2005/8/layout/hProcess3"/>
    <dgm:cxn modelId="{792F82BE-949C-4D1B-B844-CD3A2CB2A875}" type="presParOf" srcId="{369F37B5-322C-EC42-987E-88503D73E61F}" destId="{F3C17F34-5356-1249-B660-B7146E40613A}" srcOrd="3" destOrd="0" presId="urn:microsoft.com/office/officeart/2005/8/layout/hProcess3"/>
    <dgm:cxn modelId="{D8E76B06-3EEA-44D2-9784-EEB73B8E875D}" type="presParOf" srcId="{9B625BF3-8DEF-4048-88A6-507217959727}" destId="{C5DD802D-08FB-A24D-9EE1-289EC84743B7}" srcOrd="10" destOrd="0" presId="urn:microsoft.com/office/officeart/2005/8/layout/hProcess3"/>
    <dgm:cxn modelId="{F153DBC4-D42D-4E74-9BBC-2A2157A7DF21}" type="presParOf" srcId="{9B625BF3-8DEF-4048-88A6-507217959727}" destId="{0AFFF583-AEB7-6840-9E1D-173DE364B56D}" srcOrd="11" destOrd="0" presId="urn:microsoft.com/office/officeart/2005/8/layout/hProcess3"/>
    <dgm:cxn modelId="{B16C92AC-818D-4010-AE79-5090DDD9C9F0}" type="presParOf" srcId="{9B625BF3-8DEF-4048-88A6-507217959727}" destId="{1BA32081-0F16-C74D-99B2-85DFE6237129}" srcOrd="12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BC804C6-9EE3-40DD-BF38-D61648AB7A8E}" type="doc">
      <dgm:prSet loTypeId="urn:microsoft.com/office/officeart/2005/8/layout/arrow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E1829C74-9348-4992-B5B3-718693D8D511}">
      <dgm:prSet phldrT="[Texto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algn="just"/>
          <a:r>
            <a:rPr lang="pt-PT" sz="2000" dirty="0"/>
            <a:t>Juntar-se a pequenos grupos de pessoas semelhantes</a:t>
          </a:r>
        </a:p>
      </dgm:t>
    </dgm:pt>
    <dgm:pt modelId="{4E104D24-423E-4DA6-98C7-5FBE4DEDEC5A}" type="parTrans" cxnId="{F1D84FB1-E7A9-4FF5-890E-EFBAE4B7C377}">
      <dgm:prSet/>
      <dgm:spPr/>
      <dgm:t>
        <a:bodyPr/>
        <a:lstStyle/>
        <a:p>
          <a:endParaRPr lang="pt-PT"/>
        </a:p>
      </dgm:t>
    </dgm:pt>
    <dgm:pt modelId="{EBDCA367-DB0A-4EB8-BE30-B225F5F561BD}" type="sibTrans" cxnId="{F1D84FB1-E7A9-4FF5-890E-EFBAE4B7C377}">
      <dgm:prSet/>
      <dgm:spPr/>
      <dgm:t>
        <a:bodyPr/>
        <a:lstStyle/>
        <a:p>
          <a:endParaRPr lang="pt-PT"/>
        </a:p>
      </dgm:t>
    </dgm:pt>
    <dgm:pt modelId="{916233C9-4143-4A15-8E5A-203CBCD9AE1E}">
      <dgm:prSet phldrT="[Texto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algn="just"/>
          <a:r>
            <a:rPr lang="pt-PT" sz="2000" dirty="0"/>
            <a:t>Fugir para uma fusão de grupos grandes</a:t>
          </a:r>
        </a:p>
      </dgm:t>
    </dgm:pt>
    <dgm:pt modelId="{9CA314B7-AD4D-425B-B147-6109176730C4}" type="parTrans" cxnId="{EC830285-3452-40A4-8D2C-6E6248069F83}">
      <dgm:prSet/>
      <dgm:spPr/>
      <dgm:t>
        <a:bodyPr/>
        <a:lstStyle/>
        <a:p>
          <a:endParaRPr lang="pt-PT"/>
        </a:p>
      </dgm:t>
    </dgm:pt>
    <dgm:pt modelId="{FE6A546A-441E-4E45-BFA7-5BFFABC88C15}" type="sibTrans" cxnId="{EC830285-3452-40A4-8D2C-6E6248069F83}">
      <dgm:prSet/>
      <dgm:spPr/>
      <dgm:t>
        <a:bodyPr/>
        <a:lstStyle/>
        <a:p>
          <a:endParaRPr lang="pt-PT"/>
        </a:p>
      </dgm:t>
    </dgm:pt>
    <dgm:pt modelId="{55F10A2A-CE73-4DEC-BD0E-1C08B1FC69BC}" type="pres">
      <dgm:prSet presAssocID="{BBC804C6-9EE3-40DD-BF38-D61648AB7A8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D56CFEB0-9FC5-46B0-88FA-6808155F9264}" type="pres">
      <dgm:prSet presAssocID="{E1829C74-9348-4992-B5B3-718693D8D511}" presName="arrow" presStyleLbl="node1" presStyleIdx="0" presStyleCnt="2" custScaleX="98580" custScaleY="100053" custRadScaleRad="106081" custRadScaleInc="5290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32FCBBE-0756-45C6-A09A-EFBE61B22D2A}" type="pres">
      <dgm:prSet presAssocID="{916233C9-4143-4A15-8E5A-203CBCD9AE1E}" presName="arrow" presStyleLbl="node1" presStyleIdx="1" presStyleCnt="2" custScaleY="100053" custRadScaleRad="36100" custRadScaleInc="-640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EC830285-3452-40A4-8D2C-6E6248069F83}" srcId="{BBC804C6-9EE3-40DD-BF38-D61648AB7A8E}" destId="{916233C9-4143-4A15-8E5A-203CBCD9AE1E}" srcOrd="1" destOrd="0" parTransId="{9CA314B7-AD4D-425B-B147-6109176730C4}" sibTransId="{FE6A546A-441E-4E45-BFA7-5BFFABC88C15}"/>
    <dgm:cxn modelId="{F1D84FB1-E7A9-4FF5-890E-EFBAE4B7C377}" srcId="{BBC804C6-9EE3-40DD-BF38-D61648AB7A8E}" destId="{E1829C74-9348-4992-B5B3-718693D8D511}" srcOrd="0" destOrd="0" parTransId="{4E104D24-423E-4DA6-98C7-5FBE4DEDEC5A}" sibTransId="{EBDCA367-DB0A-4EB8-BE30-B225F5F561BD}"/>
    <dgm:cxn modelId="{578362B4-CA24-4257-8F49-72FC1A3B3A07}" type="presOf" srcId="{E1829C74-9348-4992-B5B3-718693D8D511}" destId="{D56CFEB0-9FC5-46B0-88FA-6808155F9264}" srcOrd="0" destOrd="0" presId="urn:microsoft.com/office/officeart/2005/8/layout/arrow1"/>
    <dgm:cxn modelId="{221427F4-9A33-4DCB-B242-942D6D78F0B4}" type="presOf" srcId="{916233C9-4143-4A15-8E5A-203CBCD9AE1E}" destId="{332FCBBE-0756-45C6-A09A-EFBE61B22D2A}" srcOrd="0" destOrd="0" presId="urn:microsoft.com/office/officeart/2005/8/layout/arrow1"/>
    <dgm:cxn modelId="{80C477C1-051D-4949-B205-7C1D68B5A822}" type="presOf" srcId="{BBC804C6-9EE3-40DD-BF38-D61648AB7A8E}" destId="{55F10A2A-CE73-4DEC-BD0E-1C08B1FC69BC}" srcOrd="0" destOrd="0" presId="urn:microsoft.com/office/officeart/2005/8/layout/arrow1"/>
    <dgm:cxn modelId="{E4307142-7E8D-43FF-9919-DF26FDCD95AB}" type="presParOf" srcId="{55F10A2A-CE73-4DEC-BD0E-1C08B1FC69BC}" destId="{D56CFEB0-9FC5-46B0-88FA-6808155F9264}" srcOrd="0" destOrd="0" presId="urn:microsoft.com/office/officeart/2005/8/layout/arrow1"/>
    <dgm:cxn modelId="{79597341-4ADF-418E-932C-49F5E0BD8003}" type="presParOf" srcId="{55F10A2A-CE73-4DEC-BD0E-1C08B1FC69BC}" destId="{332FCBBE-0756-45C6-A09A-EFBE61B22D2A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1774CFA-0036-4484-BC6B-65D1D086B44F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t-PT"/>
        </a:p>
      </dgm:t>
    </dgm:pt>
    <dgm:pt modelId="{8A7CE578-0731-4779-BB8A-800F3D498D90}">
      <dgm:prSet phldrT="[Texto]" custT="1"/>
      <dgm:spPr/>
      <dgm:t>
        <a:bodyPr/>
        <a:lstStyle/>
        <a:p>
          <a:pPr algn="just"/>
          <a:r>
            <a:rPr lang="pt-PT" sz="2000" dirty="0"/>
            <a:t>A aprendizagem em </a:t>
          </a:r>
          <a:r>
            <a:rPr lang="pt-PT" sz="2000" i="1" dirty="0"/>
            <a:t>workshop </a:t>
          </a:r>
          <a:r>
            <a:rPr lang="pt-PT" sz="2000" dirty="0"/>
            <a:t>gera stress e pressão;</a:t>
          </a:r>
        </a:p>
      </dgm:t>
    </dgm:pt>
    <dgm:pt modelId="{2FBB7029-4D2F-45C4-9D84-48A5639A8A5A}" type="parTrans" cxnId="{E514E8C5-92F0-42D4-8B7C-1A2837362339}">
      <dgm:prSet/>
      <dgm:spPr/>
      <dgm:t>
        <a:bodyPr/>
        <a:lstStyle/>
        <a:p>
          <a:endParaRPr lang="pt-PT" sz="2000"/>
        </a:p>
      </dgm:t>
    </dgm:pt>
    <dgm:pt modelId="{E37D5BA1-F905-4909-B4AF-21FF0D1EBB61}" type="sibTrans" cxnId="{E514E8C5-92F0-42D4-8B7C-1A2837362339}">
      <dgm:prSet/>
      <dgm:spPr/>
      <dgm:t>
        <a:bodyPr/>
        <a:lstStyle/>
        <a:p>
          <a:endParaRPr lang="pt-PT" sz="2000"/>
        </a:p>
      </dgm:t>
    </dgm:pt>
    <dgm:pt modelId="{0BC99451-9E25-4C72-8A89-11CB0DA346DD}">
      <dgm:prSet phldrT="[Texto]" custT="1"/>
      <dgm:spPr/>
      <dgm:t>
        <a:bodyPr/>
        <a:lstStyle/>
        <a:p>
          <a:r>
            <a:rPr lang="pt-PT" sz="2000" dirty="0"/>
            <a:t>As diferenças pessoais entre os participantes tornavam as sessões mais difíceis;</a:t>
          </a:r>
        </a:p>
      </dgm:t>
    </dgm:pt>
    <dgm:pt modelId="{51C01BA3-9237-4C97-9F24-4ED3608B83E0}" type="parTrans" cxnId="{BC5DB834-92C4-4673-A8EC-34FEF58ECC31}">
      <dgm:prSet/>
      <dgm:spPr/>
      <dgm:t>
        <a:bodyPr/>
        <a:lstStyle/>
        <a:p>
          <a:endParaRPr lang="pt-PT" sz="2000"/>
        </a:p>
      </dgm:t>
    </dgm:pt>
    <dgm:pt modelId="{B4CC57A0-E6E1-4B25-A315-9E61D518C129}" type="sibTrans" cxnId="{BC5DB834-92C4-4673-A8EC-34FEF58ECC31}">
      <dgm:prSet/>
      <dgm:spPr/>
      <dgm:t>
        <a:bodyPr/>
        <a:lstStyle/>
        <a:p>
          <a:endParaRPr lang="pt-PT" sz="2000"/>
        </a:p>
      </dgm:t>
    </dgm:pt>
    <dgm:pt modelId="{89B527E4-0C85-4599-A878-46C09081F689}">
      <dgm:prSet phldrT="[Texto]" custT="1"/>
      <dgm:spPr/>
      <dgm:t>
        <a:bodyPr/>
        <a:lstStyle/>
        <a:p>
          <a:pPr algn="just"/>
          <a:r>
            <a:rPr lang="pt-PT" sz="2000" dirty="0"/>
            <a:t>Ganhos de </a:t>
          </a:r>
          <a:r>
            <a:rPr lang="pt-PT" sz="2000" dirty="0" err="1"/>
            <a:t>auto-confiança</a:t>
          </a:r>
          <a:r>
            <a:rPr lang="pt-PT" sz="2000" dirty="0"/>
            <a:t> e de competências profissionais;</a:t>
          </a:r>
        </a:p>
      </dgm:t>
    </dgm:pt>
    <dgm:pt modelId="{2DFDB3BE-4A0C-43DA-86CE-9A614E2248C7}" type="parTrans" cxnId="{2E505642-2854-44F7-BAE6-7088C8513CD6}">
      <dgm:prSet/>
      <dgm:spPr/>
      <dgm:t>
        <a:bodyPr/>
        <a:lstStyle/>
        <a:p>
          <a:endParaRPr lang="pt-PT" sz="2000"/>
        </a:p>
      </dgm:t>
    </dgm:pt>
    <dgm:pt modelId="{78F6A824-5446-4F58-ADFC-ADA0D01CD1A8}" type="sibTrans" cxnId="{2E505642-2854-44F7-BAE6-7088C8513CD6}">
      <dgm:prSet/>
      <dgm:spPr/>
      <dgm:t>
        <a:bodyPr/>
        <a:lstStyle/>
        <a:p>
          <a:endParaRPr lang="pt-PT" sz="2000"/>
        </a:p>
      </dgm:t>
    </dgm:pt>
    <dgm:pt modelId="{9C0AC0B3-CB3F-4112-8464-E018DCF9170D}">
      <dgm:prSet phldrT="[Texto]" custT="1"/>
      <dgm:spPr/>
      <dgm:t>
        <a:bodyPr/>
        <a:lstStyle/>
        <a:p>
          <a:r>
            <a:rPr lang="pt-PT" sz="2000" dirty="0"/>
            <a:t>A aprendizagem pessoal foi maior para as participantes do sexo feminino que vieram a desempenhar um papel direto no </a:t>
          </a:r>
          <a:r>
            <a:rPr lang="pt-PT" sz="2000" i="1" dirty="0"/>
            <a:t>workshop.</a:t>
          </a:r>
        </a:p>
      </dgm:t>
    </dgm:pt>
    <dgm:pt modelId="{CCE94D90-211A-4D28-9B9B-BEE8431282BF}" type="parTrans" cxnId="{02A2F006-45F9-4CF5-812C-F3606677AB62}">
      <dgm:prSet/>
      <dgm:spPr/>
      <dgm:t>
        <a:bodyPr/>
        <a:lstStyle/>
        <a:p>
          <a:endParaRPr lang="pt-PT" sz="2000"/>
        </a:p>
      </dgm:t>
    </dgm:pt>
    <dgm:pt modelId="{0C33931D-CBDF-4156-8B19-24870CA844B5}" type="sibTrans" cxnId="{02A2F006-45F9-4CF5-812C-F3606677AB62}">
      <dgm:prSet/>
      <dgm:spPr/>
      <dgm:t>
        <a:bodyPr/>
        <a:lstStyle/>
        <a:p>
          <a:endParaRPr lang="pt-PT" sz="2000"/>
        </a:p>
      </dgm:t>
    </dgm:pt>
    <dgm:pt modelId="{695AEFBE-07FD-4418-84C1-B171A23644E1}">
      <dgm:prSet phldrT="[Texto]" custT="1"/>
      <dgm:spPr/>
      <dgm:t>
        <a:bodyPr/>
        <a:lstStyle/>
        <a:p>
          <a:pPr algn="just"/>
          <a:r>
            <a:rPr lang="pt-PT" sz="2000" dirty="0"/>
            <a:t>Reconhecimento das suas próprias fraquezas;</a:t>
          </a:r>
        </a:p>
      </dgm:t>
    </dgm:pt>
    <dgm:pt modelId="{C6ABCCF6-EA61-4705-AD9A-B47130367461}" type="parTrans" cxnId="{447C9BEA-F468-415D-B9C8-673DE5DA9A92}">
      <dgm:prSet/>
      <dgm:spPr/>
      <dgm:t>
        <a:bodyPr/>
        <a:lstStyle/>
        <a:p>
          <a:endParaRPr lang="pt-PT" sz="2000"/>
        </a:p>
      </dgm:t>
    </dgm:pt>
    <dgm:pt modelId="{4D9C76FB-F84B-4B93-B0A6-6AED652386B8}" type="sibTrans" cxnId="{447C9BEA-F468-415D-B9C8-673DE5DA9A92}">
      <dgm:prSet/>
      <dgm:spPr/>
      <dgm:t>
        <a:bodyPr/>
        <a:lstStyle/>
        <a:p>
          <a:endParaRPr lang="pt-PT" sz="2000"/>
        </a:p>
      </dgm:t>
    </dgm:pt>
    <dgm:pt modelId="{D3115FB2-0996-480D-8802-A8EB5F850A9D}" type="pres">
      <dgm:prSet presAssocID="{01774CFA-0036-4484-BC6B-65D1D086B44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1346577D-EABC-4B52-9D35-A8A6965F2C5E}" type="pres">
      <dgm:prSet presAssocID="{8A7CE578-0731-4779-BB8A-800F3D498D90}" presName="parentLin" presStyleCnt="0"/>
      <dgm:spPr/>
    </dgm:pt>
    <dgm:pt modelId="{6241BC7D-F85A-46CF-BD3D-BC23A9C1D66C}" type="pres">
      <dgm:prSet presAssocID="{8A7CE578-0731-4779-BB8A-800F3D498D90}" presName="parentLeftMargin" presStyleLbl="node1" presStyleIdx="0" presStyleCnt="5"/>
      <dgm:spPr/>
      <dgm:t>
        <a:bodyPr/>
        <a:lstStyle/>
        <a:p>
          <a:endParaRPr lang="pt-PT"/>
        </a:p>
      </dgm:t>
    </dgm:pt>
    <dgm:pt modelId="{1C1BB85A-D271-45C7-B89B-EE1C0D639D3D}" type="pres">
      <dgm:prSet presAssocID="{8A7CE578-0731-4779-BB8A-800F3D498D90}" presName="parentText" presStyleLbl="node1" presStyleIdx="0" presStyleCnt="5" custScaleX="122411">
        <dgm:presLayoutVars>
          <dgm:chMax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5B00FF6B-700D-488D-866E-8E78C5DD4ADB}" type="pres">
      <dgm:prSet presAssocID="{8A7CE578-0731-4779-BB8A-800F3D498D90}" presName="negativeSpace" presStyleCnt="0"/>
      <dgm:spPr/>
    </dgm:pt>
    <dgm:pt modelId="{9645B231-2E26-4974-AC78-BE5631AB197A}" type="pres">
      <dgm:prSet presAssocID="{8A7CE578-0731-4779-BB8A-800F3D498D90}" presName="childText" presStyleLbl="conFgAcc1" presStyleIdx="0" presStyleCnt="5" custScaleX="98717">
        <dgm:presLayoutVars>
          <dgm:bulletEnabled val="1"/>
        </dgm:presLayoutVars>
      </dgm:prSet>
      <dgm:spPr/>
    </dgm:pt>
    <dgm:pt modelId="{D607B04B-AAA7-4F76-AF8A-9AEC82A225A4}" type="pres">
      <dgm:prSet presAssocID="{E37D5BA1-F905-4909-B4AF-21FF0D1EBB61}" presName="spaceBetweenRectangles" presStyleCnt="0"/>
      <dgm:spPr/>
    </dgm:pt>
    <dgm:pt modelId="{79C6C05D-8615-4A86-9655-9C48C87E5819}" type="pres">
      <dgm:prSet presAssocID="{0BC99451-9E25-4C72-8A89-11CB0DA346DD}" presName="parentLin" presStyleCnt="0"/>
      <dgm:spPr/>
    </dgm:pt>
    <dgm:pt modelId="{188167B2-4E48-4DD6-9329-7B9163F824FA}" type="pres">
      <dgm:prSet presAssocID="{0BC99451-9E25-4C72-8A89-11CB0DA346DD}" presName="parentLeftMargin" presStyleLbl="node1" presStyleIdx="0" presStyleCnt="5"/>
      <dgm:spPr/>
      <dgm:t>
        <a:bodyPr/>
        <a:lstStyle/>
        <a:p>
          <a:endParaRPr lang="pt-PT"/>
        </a:p>
      </dgm:t>
    </dgm:pt>
    <dgm:pt modelId="{7E060968-8271-4EA9-A5AB-0D2D5E9E3ACC}" type="pres">
      <dgm:prSet presAssocID="{0BC99451-9E25-4C72-8A89-11CB0DA346DD}" presName="parentText" presStyleLbl="node1" presStyleIdx="1" presStyleCnt="5" custScaleX="122102">
        <dgm:presLayoutVars>
          <dgm:chMax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7F61B861-2E50-4072-820D-DAFED3AD7950}" type="pres">
      <dgm:prSet presAssocID="{0BC99451-9E25-4C72-8A89-11CB0DA346DD}" presName="negativeSpace" presStyleCnt="0"/>
      <dgm:spPr/>
    </dgm:pt>
    <dgm:pt modelId="{7484B075-D8ED-4557-92D1-A3DBC3AA9E1B}" type="pres">
      <dgm:prSet presAssocID="{0BC99451-9E25-4C72-8A89-11CB0DA346DD}" presName="childText" presStyleLbl="conFgAcc1" presStyleIdx="1" presStyleCnt="5" custScaleX="99144">
        <dgm:presLayoutVars>
          <dgm:bulletEnabled val="1"/>
        </dgm:presLayoutVars>
      </dgm:prSet>
      <dgm:spPr/>
    </dgm:pt>
    <dgm:pt modelId="{E106A7D3-D82E-4B61-B40E-9F5E6468EEFB}" type="pres">
      <dgm:prSet presAssocID="{B4CC57A0-E6E1-4B25-A315-9E61D518C129}" presName="spaceBetweenRectangles" presStyleCnt="0"/>
      <dgm:spPr/>
    </dgm:pt>
    <dgm:pt modelId="{840BE10A-D90B-4F58-84B7-7553B9755160}" type="pres">
      <dgm:prSet presAssocID="{89B527E4-0C85-4599-A878-46C09081F689}" presName="parentLin" presStyleCnt="0"/>
      <dgm:spPr/>
    </dgm:pt>
    <dgm:pt modelId="{F310A47B-52AF-43FC-91AE-DD1FB6EBCFB1}" type="pres">
      <dgm:prSet presAssocID="{89B527E4-0C85-4599-A878-46C09081F689}" presName="parentLeftMargin" presStyleLbl="node1" presStyleIdx="1" presStyleCnt="5"/>
      <dgm:spPr/>
      <dgm:t>
        <a:bodyPr/>
        <a:lstStyle/>
        <a:p>
          <a:endParaRPr lang="pt-PT"/>
        </a:p>
      </dgm:t>
    </dgm:pt>
    <dgm:pt modelId="{07015F38-5BCB-4FAB-9FD6-7DBF88874207}" type="pres">
      <dgm:prSet presAssocID="{89B527E4-0C85-4599-A878-46C09081F689}" presName="parentText" presStyleLbl="node1" presStyleIdx="2" presStyleCnt="5" custScaleX="122058">
        <dgm:presLayoutVars>
          <dgm:chMax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B150F0C-EC5B-4AC2-AEFD-FCD49A4099D1}" type="pres">
      <dgm:prSet presAssocID="{89B527E4-0C85-4599-A878-46C09081F689}" presName="negativeSpace" presStyleCnt="0"/>
      <dgm:spPr/>
    </dgm:pt>
    <dgm:pt modelId="{C19768B9-B473-4187-9C6A-B0D595DBDC1E}" type="pres">
      <dgm:prSet presAssocID="{89B527E4-0C85-4599-A878-46C09081F689}" presName="childText" presStyleLbl="conFgAcc1" presStyleIdx="2" presStyleCnt="5" custScaleX="99144">
        <dgm:presLayoutVars>
          <dgm:bulletEnabled val="1"/>
        </dgm:presLayoutVars>
      </dgm:prSet>
      <dgm:spPr/>
    </dgm:pt>
    <dgm:pt modelId="{BC3E856E-A475-42C3-9BE9-257498B8F2F3}" type="pres">
      <dgm:prSet presAssocID="{78F6A824-5446-4F58-ADFC-ADA0D01CD1A8}" presName="spaceBetweenRectangles" presStyleCnt="0"/>
      <dgm:spPr/>
    </dgm:pt>
    <dgm:pt modelId="{076F8C0C-22CD-499B-8259-4870F5AE09F2}" type="pres">
      <dgm:prSet presAssocID="{695AEFBE-07FD-4418-84C1-B171A23644E1}" presName="parentLin" presStyleCnt="0"/>
      <dgm:spPr/>
    </dgm:pt>
    <dgm:pt modelId="{C1C31C57-EEB4-413A-A688-E975FC7D64BA}" type="pres">
      <dgm:prSet presAssocID="{695AEFBE-07FD-4418-84C1-B171A23644E1}" presName="parentLeftMargin" presStyleLbl="node1" presStyleIdx="2" presStyleCnt="5"/>
      <dgm:spPr/>
      <dgm:t>
        <a:bodyPr/>
        <a:lstStyle/>
        <a:p>
          <a:endParaRPr lang="pt-PT"/>
        </a:p>
      </dgm:t>
    </dgm:pt>
    <dgm:pt modelId="{FA96DAF8-E824-4CDF-9614-443106C4C16B}" type="pres">
      <dgm:prSet presAssocID="{695AEFBE-07FD-4418-84C1-B171A23644E1}" presName="parentText" presStyleLbl="node1" presStyleIdx="3" presStyleCnt="5" custScaleX="122600">
        <dgm:presLayoutVars>
          <dgm:chMax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75B4AF8-F8C5-4B5F-A39E-C1745E7267C8}" type="pres">
      <dgm:prSet presAssocID="{695AEFBE-07FD-4418-84C1-B171A23644E1}" presName="negativeSpace" presStyleCnt="0"/>
      <dgm:spPr/>
    </dgm:pt>
    <dgm:pt modelId="{4D028F00-D5AE-4BA8-8805-9C756E3C0EF4}" type="pres">
      <dgm:prSet presAssocID="{695AEFBE-07FD-4418-84C1-B171A23644E1}" presName="childText" presStyleLbl="conFgAcc1" presStyleIdx="3" presStyleCnt="5" custScaleX="99144">
        <dgm:presLayoutVars>
          <dgm:bulletEnabled val="1"/>
        </dgm:presLayoutVars>
      </dgm:prSet>
      <dgm:spPr/>
    </dgm:pt>
    <dgm:pt modelId="{D5BAF05B-E5EC-406E-9AD0-43DD0F90CAAE}" type="pres">
      <dgm:prSet presAssocID="{4D9C76FB-F84B-4B93-B0A6-6AED652386B8}" presName="spaceBetweenRectangles" presStyleCnt="0"/>
      <dgm:spPr/>
    </dgm:pt>
    <dgm:pt modelId="{B6697C01-898D-42BE-ACF6-9150478E6207}" type="pres">
      <dgm:prSet presAssocID="{9C0AC0B3-CB3F-4112-8464-E018DCF9170D}" presName="parentLin" presStyleCnt="0"/>
      <dgm:spPr/>
    </dgm:pt>
    <dgm:pt modelId="{E0AF3CC6-19A4-4DE6-94A3-1D6AC2FBB65D}" type="pres">
      <dgm:prSet presAssocID="{9C0AC0B3-CB3F-4112-8464-E018DCF9170D}" presName="parentLeftMargin" presStyleLbl="node1" presStyleIdx="3" presStyleCnt="5"/>
      <dgm:spPr/>
      <dgm:t>
        <a:bodyPr/>
        <a:lstStyle/>
        <a:p>
          <a:endParaRPr lang="pt-PT"/>
        </a:p>
      </dgm:t>
    </dgm:pt>
    <dgm:pt modelId="{6F1227A4-86ED-46A1-9809-5D9CE96E5613}" type="pres">
      <dgm:prSet presAssocID="{9C0AC0B3-CB3F-4112-8464-E018DCF9170D}" presName="parentText" presStyleLbl="node1" presStyleIdx="4" presStyleCnt="5" custScaleX="122490">
        <dgm:presLayoutVars>
          <dgm:chMax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3E5A6D7-F83C-4C00-95F4-39497F2A3B66}" type="pres">
      <dgm:prSet presAssocID="{9C0AC0B3-CB3F-4112-8464-E018DCF9170D}" presName="negativeSpace" presStyleCnt="0"/>
      <dgm:spPr/>
    </dgm:pt>
    <dgm:pt modelId="{432A23EB-F5E4-4DB4-BEEA-8DAEC805845A}" type="pres">
      <dgm:prSet presAssocID="{9C0AC0B3-CB3F-4112-8464-E018DCF9170D}" presName="childText" presStyleLbl="conFgAcc1" presStyleIdx="4" presStyleCnt="5" custScaleX="98930">
        <dgm:presLayoutVars>
          <dgm:bulletEnabled val="1"/>
        </dgm:presLayoutVars>
      </dgm:prSet>
      <dgm:spPr/>
    </dgm:pt>
  </dgm:ptLst>
  <dgm:cxnLst>
    <dgm:cxn modelId="{2958640A-F9EC-43B4-A34B-4E3C1E654BED}" type="presOf" srcId="{9C0AC0B3-CB3F-4112-8464-E018DCF9170D}" destId="{E0AF3CC6-19A4-4DE6-94A3-1D6AC2FBB65D}" srcOrd="0" destOrd="0" presId="urn:microsoft.com/office/officeart/2005/8/layout/list1"/>
    <dgm:cxn modelId="{A8A46E9F-5F68-447F-8BD7-74D67090B1EB}" type="presOf" srcId="{8A7CE578-0731-4779-BB8A-800F3D498D90}" destId="{1C1BB85A-D271-45C7-B89B-EE1C0D639D3D}" srcOrd="1" destOrd="0" presId="urn:microsoft.com/office/officeart/2005/8/layout/list1"/>
    <dgm:cxn modelId="{021D7012-880B-4E39-A45F-0B0310276153}" type="presOf" srcId="{01774CFA-0036-4484-BC6B-65D1D086B44F}" destId="{D3115FB2-0996-480D-8802-A8EB5F850A9D}" srcOrd="0" destOrd="0" presId="urn:microsoft.com/office/officeart/2005/8/layout/list1"/>
    <dgm:cxn modelId="{B20BB360-81D5-45AD-B640-C438C7E2207C}" type="presOf" srcId="{695AEFBE-07FD-4418-84C1-B171A23644E1}" destId="{C1C31C57-EEB4-413A-A688-E975FC7D64BA}" srcOrd="0" destOrd="0" presId="urn:microsoft.com/office/officeart/2005/8/layout/list1"/>
    <dgm:cxn modelId="{BC5DB834-92C4-4673-A8EC-34FEF58ECC31}" srcId="{01774CFA-0036-4484-BC6B-65D1D086B44F}" destId="{0BC99451-9E25-4C72-8A89-11CB0DA346DD}" srcOrd="1" destOrd="0" parTransId="{51C01BA3-9237-4C97-9F24-4ED3608B83E0}" sibTransId="{B4CC57A0-E6E1-4B25-A315-9E61D518C129}"/>
    <dgm:cxn modelId="{F16BB509-B8CA-4ADC-BCD6-07AFD8D803B9}" type="presOf" srcId="{0BC99451-9E25-4C72-8A89-11CB0DA346DD}" destId="{7E060968-8271-4EA9-A5AB-0D2D5E9E3ACC}" srcOrd="1" destOrd="0" presId="urn:microsoft.com/office/officeart/2005/8/layout/list1"/>
    <dgm:cxn modelId="{447C9BEA-F468-415D-B9C8-673DE5DA9A92}" srcId="{01774CFA-0036-4484-BC6B-65D1D086B44F}" destId="{695AEFBE-07FD-4418-84C1-B171A23644E1}" srcOrd="3" destOrd="0" parTransId="{C6ABCCF6-EA61-4705-AD9A-B47130367461}" sibTransId="{4D9C76FB-F84B-4B93-B0A6-6AED652386B8}"/>
    <dgm:cxn modelId="{E514E8C5-92F0-42D4-8B7C-1A2837362339}" srcId="{01774CFA-0036-4484-BC6B-65D1D086B44F}" destId="{8A7CE578-0731-4779-BB8A-800F3D498D90}" srcOrd="0" destOrd="0" parTransId="{2FBB7029-4D2F-45C4-9D84-48A5639A8A5A}" sibTransId="{E37D5BA1-F905-4909-B4AF-21FF0D1EBB61}"/>
    <dgm:cxn modelId="{02A2F006-45F9-4CF5-812C-F3606677AB62}" srcId="{01774CFA-0036-4484-BC6B-65D1D086B44F}" destId="{9C0AC0B3-CB3F-4112-8464-E018DCF9170D}" srcOrd="4" destOrd="0" parTransId="{CCE94D90-211A-4D28-9B9B-BEE8431282BF}" sibTransId="{0C33931D-CBDF-4156-8B19-24870CA844B5}"/>
    <dgm:cxn modelId="{8D5F8F52-6F52-4064-88EE-5AD01982B02B}" type="presOf" srcId="{89B527E4-0C85-4599-A878-46C09081F689}" destId="{07015F38-5BCB-4FAB-9FD6-7DBF88874207}" srcOrd="1" destOrd="0" presId="urn:microsoft.com/office/officeart/2005/8/layout/list1"/>
    <dgm:cxn modelId="{EF50CA79-D43F-4217-9C10-DC9C308D4250}" type="presOf" srcId="{89B527E4-0C85-4599-A878-46C09081F689}" destId="{F310A47B-52AF-43FC-91AE-DD1FB6EBCFB1}" srcOrd="0" destOrd="0" presId="urn:microsoft.com/office/officeart/2005/8/layout/list1"/>
    <dgm:cxn modelId="{2E505642-2854-44F7-BAE6-7088C8513CD6}" srcId="{01774CFA-0036-4484-BC6B-65D1D086B44F}" destId="{89B527E4-0C85-4599-A878-46C09081F689}" srcOrd="2" destOrd="0" parTransId="{2DFDB3BE-4A0C-43DA-86CE-9A614E2248C7}" sibTransId="{78F6A824-5446-4F58-ADFC-ADA0D01CD1A8}"/>
    <dgm:cxn modelId="{FF1A27D8-6AF7-4ED7-AE43-4B01FA0B9F60}" type="presOf" srcId="{9C0AC0B3-CB3F-4112-8464-E018DCF9170D}" destId="{6F1227A4-86ED-46A1-9809-5D9CE96E5613}" srcOrd="1" destOrd="0" presId="urn:microsoft.com/office/officeart/2005/8/layout/list1"/>
    <dgm:cxn modelId="{68128523-8125-407A-BCDF-3589A5E9C328}" type="presOf" srcId="{0BC99451-9E25-4C72-8A89-11CB0DA346DD}" destId="{188167B2-4E48-4DD6-9329-7B9163F824FA}" srcOrd="0" destOrd="0" presId="urn:microsoft.com/office/officeart/2005/8/layout/list1"/>
    <dgm:cxn modelId="{3B6F7C72-DD86-4B77-A6EE-A9D28B2385D9}" type="presOf" srcId="{8A7CE578-0731-4779-BB8A-800F3D498D90}" destId="{6241BC7D-F85A-46CF-BD3D-BC23A9C1D66C}" srcOrd="0" destOrd="0" presId="urn:microsoft.com/office/officeart/2005/8/layout/list1"/>
    <dgm:cxn modelId="{2AF21744-B0DC-4C3C-BEDF-0825D4F9C985}" type="presOf" srcId="{695AEFBE-07FD-4418-84C1-B171A23644E1}" destId="{FA96DAF8-E824-4CDF-9614-443106C4C16B}" srcOrd="1" destOrd="0" presId="urn:microsoft.com/office/officeart/2005/8/layout/list1"/>
    <dgm:cxn modelId="{1713A12A-C24D-4555-A28F-FAFA622A9FA6}" type="presParOf" srcId="{D3115FB2-0996-480D-8802-A8EB5F850A9D}" destId="{1346577D-EABC-4B52-9D35-A8A6965F2C5E}" srcOrd="0" destOrd="0" presId="urn:microsoft.com/office/officeart/2005/8/layout/list1"/>
    <dgm:cxn modelId="{EF2DACB2-4831-4168-9912-81A0F424AFCE}" type="presParOf" srcId="{1346577D-EABC-4B52-9D35-A8A6965F2C5E}" destId="{6241BC7D-F85A-46CF-BD3D-BC23A9C1D66C}" srcOrd="0" destOrd="0" presId="urn:microsoft.com/office/officeart/2005/8/layout/list1"/>
    <dgm:cxn modelId="{8CBE6F8B-6960-4111-9A13-37A3947671B4}" type="presParOf" srcId="{1346577D-EABC-4B52-9D35-A8A6965F2C5E}" destId="{1C1BB85A-D271-45C7-B89B-EE1C0D639D3D}" srcOrd="1" destOrd="0" presId="urn:microsoft.com/office/officeart/2005/8/layout/list1"/>
    <dgm:cxn modelId="{ED5C86CA-0014-4DB8-922E-855E2BC6085D}" type="presParOf" srcId="{D3115FB2-0996-480D-8802-A8EB5F850A9D}" destId="{5B00FF6B-700D-488D-866E-8E78C5DD4ADB}" srcOrd="1" destOrd="0" presId="urn:microsoft.com/office/officeart/2005/8/layout/list1"/>
    <dgm:cxn modelId="{F132DC7B-D03C-48D2-A8C5-82C4B90D0C26}" type="presParOf" srcId="{D3115FB2-0996-480D-8802-A8EB5F850A9D}" destId="{9645B231-2E26-4974-AC78-BE5631AB197A}" srcOrd="2" destOrd="0" presId="urn:microsoft.com/office/officeart/2005/8/layout/list1"/>
    <dgm:cxn modelId="{B7556E62-5150-48EA-8F48-1EBD48FD3324}" type="presParOf" srcId="{D3115FB2-0996-480D-8802-A8EB5F850A9D}" destId="{D607B04B-AAA7-4F76-AF8A-9AEC82A225A4}" srcOrd="3" destOrd="0" presId="urn:microsoft.com/office/officeart/2005/8/layout/list1"/>
    <dgm:cxn modelId="{AEB83DCC-36ED-414E-8A99-75E218733439}" type="presParOf" srcId="{D3115FB2-0996-480D-8802-A8EB5F850A9D}" destId="{79C6C05D-8615-4A86-9655-9C48C87E5819}" srcOrd="4" destOrd="0" presId="urn:microsoft.com/office/officeart/2005/8/layout/list1"/>
    <dgm:cxn modelId="{957B876C-7121-4792-995B-80CEAA559AAD}" type="presParOf" srcId="{79C6C05D-8615-4A86-9655-9C48C87E5819}" destId="{188167B2-4E48-4DD6-9329-7B9163F824FA}" srcOrd="0" destOrd="0" presId="urn:microsoft.com/office/officeart/2005/8/layout/list1"/>
    <dgm:cxn modelId="{6D09EBA7-75F8-4546-9BC7-10E7D319BA8C}" type="presParOf" srcId="{79C6C05D-8615-4A86-9655-9C48C87E5819}" destId="{7E060968-8271-4EA9-A5AB-0D2D5E9E3ACC}" srcOrd="1" destOrd="0" presId="urn:microsoft.com/office/officeart/2005/8/layout/list1"/>
    <dgm:cxn modelId="{3AC00296-0AFC-42F0-AAFB-4CB651179372}" type="presParOf" srcId="{D3115FB2-0996-480D-8802-A8EB5F850A9D}" destId="{7F61B861-2E50-4072-820D-DAFED3AD7950}" srcOrd="5" destOrd="0" presId="urn:microsoft.com/office/officeart/2005/8/layout/list1"/>
    <dgm:cxn modelId="{DE87AADC-2B9B-465A-A674-E04FB8A5F34C}" type="presParOf" srcId="{D3115FB2-0996-480D-8802-A8EB5F850A9D}" destId="{7484B075-D8ED-4557-92D1-A3DBC3AA9E1B}" srcOrd="6" destOrd="0" presId="urn:microsoft.com/office/officeart/2005/8/layout/list1"/>
    <dgm:cxn modelId="{9284C19F-ECD1-416C-8F17-C3947EC44366}" type="presParOf" srcId="{D3115FB2-0996-480D-8802-A8EB5F850A9D}" destId="{E106A7D3-D82E-4B61-B40E-9F5E6468EEFB}" srcOrd="7" destOrd="0" presId="urn:microsoft.com/office/officeart/2005/8/layout/list1"/>
    <dgm:cxn modelId="{F123C4D5-3366-4F43-9D50-7DBD8312DEE6}" type="presParOf" srcId="{D3115FB2-0996-480D-8802-A8EB5F850A9D}" destId="{840BE10A-D90B-4F58-84B7-7553B9755160}" srcOrd="8" destOrd="0" presId="urn:microsoft.com/office/officeart/2005/8/layout/list1"/>
    <dgm:cxn modelId="{AF003F82-F5BC-4E90-B3AB-92E454CE18F3}" type="presParOf" srcId="{840BE10A-D90B-4F58-84B7-7553B9755160}" destId="{F310A47B-52AF-43FC-91AE-DD1FB6EBCFB1}" srcOrd="0" destOrd="0" presId="urn:microsoft.com/office/officeart/2005/8/layout/list1"/>
    <dgm:cxn modelId="{7AA942A9-1B0A-487E-9381-86AC9EC6444E}" type="presParOf" srcId="{840BE10A-D90B-4F58-84B7-7553B9755160}" destId="{07015F38-5BCB-4FAB-9FD6-7DBF88874207}" srcOrd="1" destOrd="0" presId="urn:microsoft.com/office/officeart/2005/8/layout/list1"/>
    <dgm:cxn modelId="{030A8235-5174-4E99-8678-CEBFF623B3C2}" type="presParOf" srcId="{D3115FB2-0996-480D-8802-A8EB5F850A9D}" destId="{1B150F0C-EC5B-4AC2-AEFD-FCD49A4099D1}" srcOrd="9" destOrd="0" presId="urn:microsoft.com/office/officeart/2005/8/layout/list1"/>
    <dgm:cxn modelId="{1BD73D35-9A15-4ED1-9361-353B713B6BAE}" type="presParOf" srcId="{D3115FB2-0996-480D-8802-A8EB5F850A9D}" destId="{C19768B9-B473-4187-9C6A-B0D595DBDC1E}" srcOrd="10" destOrd="0" presId="urn:microsoft.com/office/officeart/2005/8/layout/list1"/>
    <dgm:cxn modelId="{D5871729-C1CB-498F-B4C2-3140E6DD8683}" type="presParOf" srcId="{D3115FB2-0996-480D-8802-A8EB5F850A9D}" destId="{BC3E856E-A475-42C3-9BE9-257498B8F2F3}" srcOrd="11" destOrd="0" presId="urn:microsoft.com/office/officeart/2005/8/layout/list1"/>
    <dgm:cxn modelId="{C14CDE0B-97AF-48E1-86BF-F7A3D3655665}" type="presParOf" srcId="{D3115FB2-0996-480D-8802-A8EB5F850A9D}" destId="{076F8C0C-22CD-499B-8259-4870F5AE09F2}" srcOrd="12" destOrd="0" presId="urn:microsoft.com/office/officeart/2005/8/layout/list1"/>
    <dgm:cxn modelId="{8B9C5A25-2D25-4E36-8E92-ACE2D04D5A5E}" type="presParOf" srcId="{076F8C0C-22CD-499B-8259-4870F5AE09F2}" destId="{C1C31C57-EEB4-413A-A688-E975FC7D64BA}" srcOrd="0" destOrd="0" presId="urn:microsoft.com/office/officeart/2005/8/layout/list1"/>
    <dgm:cxn modelId="{A0ECA7EA-2AFD-4F04-B882-B6209D01577F}" type="presParOf" srcId="{076F8C0C-22CD-499B-8259-4870F5AE09F2}" destId="{FA96DAF8-E824-4CDF-9614-443106C4C16B}" srcOrd="1" destOrd="0" presId="urn:microsoft.com/office/officeart/2005/8/layout/list1"/>
    <dgm:cxn modelId="{4A3927D0-72DC-4437-9455-24949100FD23}" type="presParOf" srcId="{D3115FB2-0996-480D-8802-A8EB5F850A9D}" destId="{475B4AF8-F8C5-4B5F-A39E-C1745E7267C8}" srcOrd="13" destOrd="0" presId="urn:microsoft.com/office/officeart/2005/8/layout/list1"/>
    <dgm:cxn modelId="{E88E48DE-0D13-4455-BEF5-90DE0F285B8E}" type="presParOf" srcId="{D3115FB2-0996-480D-8802-A8EB5F850A9D}" destId="{4D028F00-D5AE-4BA8-8805-9C756E3C0EF4}" srcOrd="14" destOrd="0" presId="urn:microsoft.com/office/officeart/2005/8/layout/list1"/>
    <dgm:cxn modelId="{D8EC725D-D516-4D09-8793-FBF02407A37D}" type="presParOf" srcId="{D3115FB2-0996-480D-8802-A8EB5F850A9D}" destId="{D5BAF05B-E5EC-406E-9AD0-43DD0F90CAAE}" srcOrd="15" destOrd="0" presId="urn:microsoft.com/office/officeart/2005/8/layout/list1"/>
    <dgm:cxn modelId="{A2F90BEA-6BE7-4CD3-9EBC-4A015773704F}" type="presParOf" srcId="{D3115FB2-0996-480D-8802-A8EB5F850A9D}" destId="{B6697C01-898D-42BE-ACF6-9150478E6207}" srcOrd="16" destOrd="0" presId="urn:microsoft.com/office/officeart/2005/8/layout/list1"/>
    <dgm:cxn modelId="{CEC833FB-6DB6-41D2-A66F-8FD9C7216F57}" type="presParOf" srcId="{B6697C01-898D-42BE-ACF6-9150478E6207}" destId="{E0AF3CC6-19A4-4DE6-94A3-1D6AC2FBB65D}" srcOrd="0" destOrd="0" presId="urn:microsoft.com/office/officeart/2005/8/layout/list1"/>
    <dgm:cxn modelId="{EEA99072-394C-4E44-A26A-8AA2AD0090F7}" type="presParOf" srcId="{B6697C01-898D-42BE-ACF6-9150478E6207}" destId="{6F1227A4-86ED-46A1-9809-5D9CE96E5613}" srcOrd="1" destOrd="0" presId="urn:microsoft.com/office/officeart/2005/8/layout/list1"/>
    <dgm:cxn modelId="{0045DFF1-5C44-4EFE-9074-C2EE51739424}" type="presParOf" srcId="{D3115FB2-0996-480D-8802-A8EB5F850A9D}" destId="{03E5A6D7-F83C-4C00-95F4-39497F2A3B66}" srcOrd="17" destOrd="0" presId="urn:microsoft.com/office/officeart/2005/8/layout/list1"/>
    <dgm:cxn modelId="{D8301007-F77A-4CEE-B2B1-F884ADD32671}" type="presParOf" srcId="{D3115FB2-0996-480D-8802-A8EB5F850A9D}" destId="{432A23EB-F5E4-4DB4-BEEA-8DAEC805845A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1AF6B29-073D-40D1-AA5D-784A9A98D1B0}" type="doc">
      <dgm:prSet loTypeId="urn:microsoft.com/office/officeart/2005/8/layout/default#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t-PT"/>
        </a:p>
      </dgm:t>
    </dgm:pt>
    <dgm:pt modelId="{8363EA0E-D371-4DC5-B7BD-BEEC6BC9C702}">
      <dgm:prSet/>
      <dgm:spPr/>
      <dgm:t>
        <a:bodyPr/>
        <a:lstStyle/>
        <a:p>
          <a:r>
            <a:rPr lang="pt-PT" dirty="0"/>
            <a:t>O que aconteceu aos participantes quando eles regressaram a Belfast? </a:t>
          </a:r>
        </a:p>
      </dgm:t>
    </dgm:pt>
    <dgm:pt modelId="{169BA0B1-DE36-499D-B9DA-442C532A720D}" type="parTrans" cxnId="{7CE03E98-BF50-4339-A264-DCBA93FDE4F9}">
      <dgm:prSet/>
      <dgm:spPr/>
      <dgm:t>
        <a:bodyPr/>
        <a:lstStyle/>
        <a:p>
          <a:endParaRPr lang="pt-PT"/>
        </a:p>
      </dgm:t>
    </dgm:pt>
    <dgm:pt modelId="{4C727EB4-B491-43E8-98EB-02771F21E439}" type="sibTrans" cxnId="{7CE03E98-BF50-4339-A264-DCBA93FDE4F9}">
      <dgm:prSet/>
      <dgm:spPr/>
      <dgm:t>
        <a:bodyPr/>
        <a:lstStyle/>
        <a:p>
          <a:endParaRPr lang="pt-PT"/>
        </a:p>
      </dgm:t>
    </dgm:pt>
    <dgm:pt modelId="{50F20D82-42B1-43B6-BC49-01853282146A}">
      <dgm:prSet/>
      <dgm:spPr/>
      <dgm:t>
        <a:bodyPr/>
        <a:lstStyle/>
        <a:p>
          <a:r>
            <a:rPr lang="pt-PT" dirty="0"/>
            <a:t>Os participantes beneficiaram de alguma maneira do que aprenderam no </a:t>
          </a:r>
          <a:r>
            <a:rPr lang="pt-PT" i="1" dirty="0"/>
            <a:t>workshop</a:t>
          </a:r>
          <a:r>
            <a:rPr lang="pt-PT" dirty="0"/>
            <a:t>? </a:t>
          </a:r>
        </a:p>
      </dgm:t>
    </dgm:pt>
    <dgm:pt modelId="{CE32AE72-972F-4F32-A7E2-AF10734FB141}" type="parTrans" cxnId="{8BCC5C8C-5450-469A-9BE0-4D12FD204FE5}">
      <dgm:prSet/>
      <dgm:spPr/>
      <dgm:t>
        <a:bodyPr/>
        <a:lstStyle/>
        <a:p>
          <a:endParaRPr lang="pt-PT"/>
        </a:p>
      </dgm:t>
    </dgm:pt>
    <dgm:pt modelId="{D3212B69-65FF-454F-A3BD-4BA5D5224C4B}" type="sibTrans" cxnId="{8BCC5C8C-5450-469A-9BE0-4D12FD204FE5}">
      <dgm:prSet/>
      <dgm:spPr/>
      <dgm:t>
        <a:bodyPr/>
        <a:lstStyle/>
        <a:p>
          <a:endParaRPr lang="pt-PT"/>
        </a:p>
      </dgm:t>
    </dgm:pt>
    <dgm:pt modelId="{81AD0513-A016-4219-817A-AD08DD5333EA}">
      <dgm:prSet/>
      <dgm:spPr/>
      <dgm:t>
        <a:bodyPr/>
        <a:lstStyle/>
        <a:p>
          <a:r>
            <a:rPr lang="pt-PT"/>
            <a:t>Os participantes foram capazes de realizar os planos que formularam a milhas de distância de casa? </a:t>
          </a:r>
          <a:endParaRPr lang="pt-PT" dirty="0"/>
        </a:p>
      </dgm:t>
    </dgm:pt>
    <dgm:pt modelId="{BB5D9A62-2E0D-4EF0-9561-5F11A078A527}" type="parTrans" cxnId="{F10DC3DF-C9E8-4AD7-93E5-3BB907AA06CF}">
      <dgm:prSet/>
      <dgm:spPr/>
      <dgm:t>
        <a:bodyPr/>
        <a:lstStyle/>
        <a:p>
          <a:endParaRPr lang="pt-PT"/>
        </a:p>
      </dgm:t>
    </dgm:pt>
    <dgm:pt modelId="{76BDCABC-349B-4348-A8C0-3876A5BF6C22}" type="sibTrans" cxnId="{F10DC3DF-C9E8-4AD7-93E5-3BB907AA06CF}">
      <dgm:prSet/>
      <dgm:spPr/>
      <dgm:t>
        <a:bodyPr/>
        <a:lstStyle/>
        <a:p>
          <a:endParaRPr lang="pt-PT"/>
        </a:p>
      </dgm:t>
    </dgm:pt>
    <dgm:pt modelId="{CE69F5C0-9303-4179-A378-B4CD740B2820}" type="pres">
      <dgm:prSet presAssocID="{71AF6B29-073D-40D1-AA5D-784A9A98D1B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C197B187-C4B7-4DCA-B776-AE384B99754D}" type="pres">
      <dgm:prSet presAssocID="{8363EA0E-D371-4DC5-B7BD-BEEC6BC9C70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2979B10-2F81-419E-BC85-3F564EECC544}" type="pres">
      <dgm:prSet presAssocID="{4C727EB4-B491-43E8-98EB-02771F21E439}" presName="sibTrans" presStyleCnt="0"/>
      <dgm:spPr/>
    </dgm:pt>
    <dgm:pt modelId="{63EC5AA7-7FD0-4134-BFC7-E386BA36C4F4}" type="pres">
      <dgm:prSet presAssocID="{50F20D82-42B1-43B6-BC49-01853282146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850131DD-9B0A-4712-802B-9A5F56A336BE}" type="pres">
      <dgm:prSet presAssocID="{D3212B69-65FF-454F-A3BD-4BA5D5224C4B}" presName="sibTrans" presStyleCnt="0"/>
      <dgm:spPr/>
    </dgm:pt>
    <dgm:pt modelId="{4C8D89CC-98C1-4134-8EC0-B12F985D8E26}" type="pres">
      <dgm:prSet presAssocID="{81AD0513-A016-4219-817A-AD08DD5333E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8BCC5C8C-5450-469A-9BE0-4D12FD204FE5}" srcId="{71AF6B29-073D-40D1-AA5D-784A9A98D1B0}" destId="{50F20D82-42B1-43B6-BC49-01853282146A}" srcOrd="1" destOrd="0" parTransId="{CE32AE72-972F-4F32-A7E2-AF10734FB141}" sibTransId="{D3212B69-65FF-454F-A3BD-4BA5D5224C4B}"/>
    <dgm:cxn modelId="{F10DC3DF-C9E8-4AD7-93E5-3BB907AA06CF}" srcId="{71AF6B29-073D-40D1-AA5D-784A9A98D1B0}" destId="{81AD0513-A016-4219-817A-AD08DD5333EA}" srcOrd="2" destOrd="0" parTransId="{BB5D9A62-2E0D-4EF0-9561-5F11A078A527}" sibTransId="{76BDCABC-349B-4348-A8C0-3876A5BF6C22}"/>
    <dgm:cxn modelId="{CBBC77FE-1F92-4E17-9B1E-6C48330BE1C3}" type="presOf" srcId="{71AF6B29-073D-40D1-AA5D-784A9A98D1B0}" destId="{CE69F5C0-9303-4179-A378-B4CD740B2820}" srcOrd="0" destOrd="0" presId="urn:microsoft.com/office/officeart/2005/8/layout/default#2"/>
    <dgm:cxn modelId="{7A02EACD-E7DC-4D13-8A2F-CBC499980ACF}" type="presOf" srcId="{8363EA0E-D371-4DC5-B7BD-BEEC6BC9C702}" destId="{C197B187-C4B7-4DCA-B776-AE384B99754D}" srcOrd="0" destOrd="0" presId="urn:microsoft.com/office/officeart/2005/8/layout/default#2"/>
    <dgm:cxn modelId="{9D1CB306-F7D1-4949-8D2C-FBE21FF286E2}" type="presOf" srcId="{81AD0513-A016-4219-817A-AD08DD5333EA}" destId="{4C8D89CC-98C1-4134-8EC0-B12F985D8E26}" srcOrd="0" destOrd="0" presId="urn:microsoft.com/office/officeart/2005/8/layout/default#2"/>
    <dgm:cxn modelId="{CDB436E0-D04C-4B15-98F5-7F9211DB871D}" type="presOf" srcId="{50F20D82-42B1-43B6-BC49-01853282146A}" destId="{63EC5AA7-7FD0-4134-BFC7-E386BA36C4F4}" srcOrd="0" destOrd="0" presId="urn:microsoft.com/office/officeart/2005/8/layout/default#2"/>
    <dgm:cxn modelId="{7CE03E98-BF50-4339-A264-DCBA93FDE4F9}" srcId="{71AF6B29-073D-40D1-AA5D-784A9A98D1B0}" destId="{8363EA0E-D371-4DC5-B7BD-BEEC6BC9C702}" srcOrd="0" destOrd="0" parTransId="{169BA0B1-DE36-499D-B9DA-442C532A720D}" sibTransId="{4C727EB4-B491-43E8-98EB-02771F21E439}"/>
    <dgm:cxn modelId="{CC8C26D3-8FFC-4764-8E06-D5B5D2FFC135}" type="presParOf" srcId="{CE69F5C0-9303-4179-A378-B4CD740B2820}" destId="{C197B187-C4B7-4DCA-B776-AE384B99754D}" srcOrd="0" destOrd="0" presId="urn:microsoft.com/office/officeart/2005/8/layout/default#2"/>
    <dgm:cxn modelId="{624F5CBF-68A2-4E6C-9E78-A6CCF3E2D6E9}" type="presParOf" srcId="{CE69F5C0-9303-4179-A378-B4CD740B2820}" destId="{62979B10-2F81-419E-BC85-3F564EECC544}" srcOrd="1" destOrd="0" presId="urn:microsoft.com/office/officeart/2005/8/layout/default#2"/>
    <dgm:cxn modelId="{E2FC6111-21F2-4364-8910-51FF9E6EDE7E}" type="presParOf" srcId="{CE69F5C0-9303-4179-A378-B4CD740B2820}" destId="{63EC5AA7-7FD0-4134-BFC7-E386BA36C4F4}" srcOrd="2" destOrd="0" presId="urn:microsoft.com/office/officeart/2005/8/layout/default#2"/>
    <dgm:cxn modelId="{46BE614D-5EAC-4497-BD67-7483EEB23C60}" type="presParOf" srcId="{CE69F5C0-9303-4179-A378-B4CD740B2820}" destId="{850131DD-9B0A-4712-802B-9A5F56A336BE}" srcOrd="3" destOrd="0" presId="urn:microsoft.com/office/officeart/2005/8/layout/default#2"/>
    <dgm:cxn modelId="{2664E7E7-06BB-4C9F-8FC7-E57D1922F718}" type="presParOf" srcId="{CE69F5C0-9303-4179-A378-B4CD740B2820}" destId="{4C8D89CC-98C1-4134-8EC0-B12F985D8E26}" srcOrd="4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1777D71-1449-4FDE-92AF-B5EF237B2D70}" type="doc">
      <dgm:prSet loTypeId="urn:microsoft.com/office/officeart/2005/8/layout/chevron2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pt-PT"/>
        </a:p>
      </dgm:t>
    </dgm:pt>
    <dgm:pt modelId="{FBB5DAF2-FC55-433C-9938-C08B5C636BB7}">
      <dgm:prSet phldrT="[Texto]" phldr="1"/>
      <dgm:spPr/>
      <dgm:t>
        <a:bodyPr/>
        <a:lstStyle/>
        <a:p>
          <a:endParaRPr lang="pt-PT">
            <a:solidFill>
              <a:schemeClr val="tx2"/>
            </a:solidFill>
          </a:endParaRPr>
        </a:p>
      </dgm:t>
    </dgm:pt>
    <dgm:pt modelId="{180A93F9-E5FE-496E-A5FD-12F2852B93B0}" type="parTrans" cxnId="{74B0BE88-B1DD-4EBB-881B-01F17A4D6C93}">
      <dgm:prSet/>
      <dgm:spPr/>
      <dgm:t>
        <a:bodyPr/>
        <a:lstStyle/>
        <a:p>
          <a:endParaRPr lang="pt-PT">
            <a:solidFill>
              <a:schemeClr val="tx2"/>
            </a:solidFill>
          </a:endParaRPr>
        </a:p>
      </dgm:t>
    </dgm:pt>
    <dgm:pt modelId="{69D53F94-4112-4FBC-B2A6-102614C7C5D1}" type="sibTrans" cxnId="{74B0BE88-B1DD-4EBB-881B-01F17A4D6C93}">
      <dgm:prSet/>
      <dgm:spPr/>
      <dgm:t>
        <a:bodyPr/>
        <a:lstStyle/>
        <a:p>
          <a:endParaRPr lang="pt-PT">
            <a:solidFill>
              <a:schemeClr val="tx2"/>
            </a:solidFill>
          </a:endParaRPr>
        </a:p>
      </dgm:t>
    </dgm:pt>
    <dgm:pt modelId="{92754333-64F4-468E-86C1-0ACC37530E34}">
      <dgm:prSet phldrT="[Texto]"/>
      <dgm:spPr/>
      <dgm:t>
        <a:bodyPr/>
        <a:lstStyle/>
        <a:p>
          <a:r>
            <a:rPr lang="pt-PT" dirty="0">
              <a:solidFill>
                <a:schemeClr val="tx2"/>
              </a:solidFill>
            </a:rPr>
            <a:t>Os 56 participantes (protestantes e católicos) reuniram pacificamente na Escócia e interagiram em concordância com o que foi planeado antecipadamente.</a:t>
          </a:r>
        </a:p>
      </dgm:t>
    </dgm:pt>
    <dgm:pt modelId="{8755190E-9D06-47A8-BA91-C391B06EAD80}" type="parTrans" cxnId="{47C7B711-A200-49C9-B3D4-7851658CE923}">
      <dgm:prSet/>
      <dgm:spPr/>
      <dgm:t>
        <a:bodyPr/>
        <a:lstStyle/>
        <a:p>
          <a:endParaRPr lang="pt-PT">
            <a:solidFill>
              <a:schemeClr val="tx2"/>
            </a:solidFill>
          </a:endParaRPr>
        </a:p>
      </dgm:t>
    </dgm:pt>
    <dgm:pt modelId="{B6A7EBAE-DC0C-4C5F-8485-B1853BF86759}" type="sibTrans" cxnId="{47C7B711-A200-49C9-B3D4-7851658CE923}">
      <dgm:prSet/>
      <dgm:spPr/>
      <dgm:t>
        <a:bodyPr/>
        <a:lstStyle/>
        <a:p>
          <a:endParaRPr lang="pt-PT">
            <a:solidFill>
              <a:schemeClr val="tx2"/>
            </a:solidFill>
          </a:endParaRPr>
        </a:p>
      </dgm:t>
    </dgm:pt>
    <dgm:pt modelId="{1F2DBD95-64A8-4B61-8732-964EDAA20C3C}">
      <dgm:prSet phldrT="[Texto]" phldr="1"/>
      <dgm:spPr/>
      <dgm:t>
        <a:bodyPr/>
        <a:lstStyle/>
        <a:p>
          <a:endParaRPr lang="pt-PT" dirty="0">
            <a:solidFill>
              <a:schemeClr val="tx2"/>
            </a:solidFill>
          </a:endParaRPr>
        </a:p>
      </dgm:t>
    </dgm:pt>
    <dgm:pt modelId="{68FE0FAF-C5DC-4468-9ECC-555F86D2F36D}" type="parTrans" cxnId="{1F4CB202-5BD2-435E-BF12-8B18877CC4CE}">
      <dgm:prSet/>
      <dgm:spPr/>
      <dgm:t>
        <a:bodyPr/>
        <a:lstStyle/>
        <a:p>
          <a:endParaRPr lang="pt-PT">
            <a:solidFill>
              <a:schemeClr val="tx2"/>
            </a:solidFill>
          </a:endParaRPr>
        </a:p>
      </dgm:t>
    </dgm:pt>
    <dgm:pt modelId="{F079B6CD-EF5B-42FF-A7AC-B0A50D013558}" type="sibTrans" cxnId="{1F4CB202-5BD2-435E-BF12-8B18877CC4CE}">
      <dgm:prSet/>
      <dgm:spPr/>
      <dgm:t>
        <a:bodyPr/>
        <a:lstStyle/>
        <a:p>
          <a:endParaRPr lang="pt-PT">
            <a:solidFill>
              <a:schemeClr val="tx2"/>
            </a:solidFill>
          </a:endParaRPr>
        </a:p>
      </dgm:t>
    </dgm:pt>
    <dgm:pt modelId="{BD73145A-8C3C-4F2C-9635-184AF6781187}">
      <dgm:prSet phldrT="[Texto]"/>
      <dgm:spPr/>
      <dgm:t>
        <a:bodyPr/>
        <a:lstStyle/>
        <a:p>
          <a:r>
            <a:rPr lang="pt-PT">
              <a:solidFill>
                <a:schemeClr val="tx2"/>
              </a:solidFill>
            </a:rPr>
            <a:t>O que eles aprenderam no </a:t>
          </a:r>
          <a:r>
            <a:rPr lang="pt-PT" i="1">
              <a:solidFill>
                <a:schemeClr val="tx2"/>
              </a:solidFill>
            </a:rPr>
            <a:t>workshop</a:t>
          </a:r>
          <a:r>
            <a:rPr lang="pt-PT">
              <a:solidFill>
                <a:schemeClr val="tx2"/>
              </a:solidFill>
            </a:rPr>
            <a:t> em relação aos seus problemas sociais ou pessoais, podem tornar-se numa contribuição importante para o bem comum.</a:t>
          </a:r>
          <a:endParaRPr lang="pt-PT" dirty="0">
            <a:solidFill>
              <a:schemeClr val="tx2"/>
            </a:solidFill>
          </a:endParaRPr>
        </a:p>
      </dgm:t>
    </dgm:pt>
    <dgm:pt modelId="{A3A7CB45-0FCC-4380-9FB1-4A07DBD8E45A}" type="parTrans" cxnId="{F356036F-E4E4-4192-AABF-4D1E0E2A6CC8}">
      <dgm:prSet/>
      <dgm:spPr/>
      <dgm:t>
        <a:bodyPr/>
        <a:lstStyle/>
        <a:p>
          <a:endParaRPr lang="pt-PT">
            <a:solidFill>
              <a:schemeClr val="tx2"/>
            </a:solidFill>
          </a:endParaRPr>
        </a:p>
      </dgm:t>
    </dgm:pt>
    <dgm:pt modelId="{F34D3FC2-4870-4896-8A0C-A6CE62EDC078}" type="sibTrans" cxnId="{F356036F-E4E4-4192-AABF-4D1E0E2A6CC8}">
      <dgm:prSet/>
      <dgm:spPr/>
      <dgm:t>
        <a:bodyPr/>
        <a:lstStyle/>
        <a:p>
          <a:endParaRPr lang="pt-PT">
            <a:solidFill>
              <a:schemeClr val="tx2"/>
            </a:solidFill>
          </a:endParaRPr>
        </a:p>
      </dgm:t>
    </dgm:pt>
    <dgm:pt modelId="{9B210227-6DDE-474E-98EA-3CB2A8BFA1B2}">
      <dgm:prSet phldrT="[Texto]" phldr="1"/>
      <dgm:spPr/>
      <dgm:t>
        <a:bodyPr/>
        <a:lstStyle/>
        <a:p>
          <a:endParaRPr lang="pt-PT">
            <a:solidFill>
              <a:schemeClr val="tx2"/>
            </a:solidFill>
          </a:endParaRPr>
        </a:p>
      </dgm:t>
    </dgm:pt>
    <dgm:pt modelId="{80425DF2-EE12-496E-937C-BDB51400537A}" type="parTrans" cxnId="{FEEA1A15-DD8E-49D8-9817-C7A596491332}">
      <dgm:prSet/>
      <dgm:spPr/>
      <dgm:t>
        <a:bodyPr/>
        <a:lstStyle/>
        <a:p>
          <a:endParaRPr lang="pt-PT">
            <a:solidFill>
              <a:schemeClr val="tx2"/>
            </a:solidFill>
          </a:endParaRPr>
        </a:p>
      </dgm:t>
    </dgm:pt>
    <dgm:pt modelId="{1A2CCF4A-172D-4318-A01A-456103B46852}" type="sibTrans" cxnId="{FEEA1A15-DD8E-49D8-9817-C7A596491332}">
      <dgm:prSet/>
      <dgm:spPr/>
      <dgm:t>
        <a:bodyPr/>
        <a:lstStyle/>
        <a:p>
          <a:endParaRPr lang="pt-PT">
            <a:solidFill>
              <a:schemeClr val="tx2"/>
            </a:solidFill>
          </a:endParaRPr>
        </a:p>
      </dgm:t>
    </dgm:pt>
    <dgm:pt modelId="{3ACDF48C-EB50-450C-8685-9307DE089B04}">
      <dgm:prSet phldrT="[Texto]"/>
      <dgm:spPr/>
      <dgm:t>
        <a:bodyPr/>
        <a:lstStyle/>
        <a:p>
          <a:r>
            <a:rPr lang="pt-PT" dirty="0">
              <a:solidFill>
                <a:schemeClr val="tx2"/>
              </a:solidFill>
            </a:rPr>
            <a:t>Como resultado da aprendizagem do </a:t>
          </a:r>
          <a:r>
            <a:rPr lang="pt-PT" i="1" dirty="0">
              <a:solidFill>
                <a:schemeClr val="tx2"/>
              </a:solidFill>
            </a:rPr>
            <a:t>workshop</a:t>
          </a:r>
          <a:r>
            <a:rPr lang="pt-PT" dirty="0">
              <a:solidFill>
                <a:schemeClr val="tx2"/>
              </a:solidFill>
            </a:rPr>
            <a:t>, alguns grupos de indivíduos em Belfast são agora capazes de controlar em parte o caos em torno deles.</a:t>
          </a:r>
        </a:p>
      </dgm:t>
    </dgm:pt>
    <dgm:pt modelId="{93928918-2882-4126-8400-E9FB35CA510D}" type="parTrans" cxnId="{C7FF517E-8AC4-4891-A873-F68FF04B5469}">
      <dgm:prSet/>
      <dgm:spPr/>
      <dgm:t>
        <a:bodyPr/>
        <a:lstStyle/>
        <a:p>
          <a:endParaRPr lang="pt-PT">
            <a:solidFill>
              <a:schemeClr val="tx2"/>
            </a:solidFill>
          </a:endParaRPr>
        </a:p>
      </dgm:t>
    </dgm:pt>
    <dgm:pt modelId="{6A040655-31A7-45A7-B021-E641685052A5}" type="sibTrans" cxnId="{C7FF517E-8AC4-4891-A873-F68FF04B5469}">
      <dgm:prSet/>
      <dgm:spPr/>
      <dgm:t>
        <a:bodyPr/>
        <a:lstStyle/>
        <a:p>
          <a:endParaRPr lang="pt-PT">
            <a:solidFill>
              <a:schemeClr val="tx2"/>
            </a:solidFill>
          </a:endParaRPr>
        </a:p>
      </dgm:t>
    </dgm:pt>
    <dgm:pt modelId="{5C2BD1E0-C2B3-4A65-9068-7C8E0C93CB22}" type="pres">
      <dgm:prSet presAssocID="{21777D71-1449-4FDE-92AF-B5EF237B2D7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7E6C334F-BC66-4B69-B858-86454524EC10}" type="pres">
      <dgm:prSet presAssocID="{FBB5DAF2-FC55-433C-9938-C08B5C636BB7}" presName="composite" presStyleCnt="0"/>
      <dgm:spPr/>
    </dgm:pt>
    <dgm:pt modelId="{F85E48BC-ADAF-44A2-9FF7-DAC39B62BD9B}" type="pres">
      <dgm:prSet presAssocID="{FBB5DAF2-FC55-433C-9938-C08B5C636BB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8179D571-EFFB-4C95-8A60-E9D2A5EB2421}" type="pres">
      <dgm:prSet presAssocID="{FBB5DAF2-FC55-433C-9938-C08B5C636BB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E9E60A0A-8D63-42DB-828E-07B05EDBF445}" type="pres">
      <dgm:prSet presAssocID="{69D53F94-4112-4FBC-B2A6-102614C7C5D1}" presName="sp" presStyleCnt="0"/>
      <dgm:spPr/>
    </dgm:pt>
    <dgm:pt modelId="{754F8E03-BFD7-483E-A2E1-155528C542BF}" type="pres">
      <dgm:prSet presAssocID="{1F2DBD95-64A8-4B61-8732-964EDAA20C3C}" presName="composite" presStyleCnt="0"/>
      <dgm:spPr/>
    </dgm:pt>
    <dgm:pt modelId="{762B4F48-DC3D-4158-A81F-DE120CBCC857}" type="pres">
      <dgm:prSet presAssocID="{1F2DBD95-64A8-4B61-8732-964EDAA20C3C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CE2B07E-F905-4A31-8086-80683DB4BD95}" type="pres">
      <dgm:prSet presAssocID="{1F2DBD95-64A8-4B61-8732-964EDAA20C3C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BC50189-38DF-4B22-B8A8-3092FFCA1795}" type="pres">
      <dgm:prSet presAssocID="{F079B6CD-EF5B-42FF-A7AC-B0A50D013558}" presName="sp" presStyleCnt="0"/>
      <dgm:spPr/>
    </dgm:pt>
    <dgm:pt modelId="{BAB78624-6286-48D6-9DB5-1C56E0B770D1}" type="pres">
      <dgm:prSet presAssocID="{9B210227-6DDE-474E-98EA-3CB2A8BFA1B2}" presName="composite" presStyleCnt="0"/>
      <dgm:spPr/>
    </dgm:pt>
    <dgm:pt modelId="{379CB912-4090-4056-9FF9-9EB199CB4AE5}" type="pres">
      <dgm:prSet presAssocID="{9B210227-6DDE-474E-98EA-3CB2A8BFA1B2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5506ACAE-2338-44FD-89B2-F44CD791E24E}" type="pres">
      <dgm:prSet presAssocID="{9B210227-6DDE-474E-98EA-3CB2A8BFA1B2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C10A8CED-0F7B-49FB-ADA3-DBCF7E31D47C}" type="presOf" srcId="{92754333-64F4-468E-86C1-0ACC37530E34}" destId="{8179D571-EFFB-4C95-8A60-E9D2A5EB2421}" srcOrd="0" destOrd="0" presId="urn:microsoft.com/office/officeart/2005/8/layout/chevron2"/>
    <dgm:cxn modelId="{FEEA1A15-DD8E-49D8-9817-C7A596491332}" srcId="{21777D71-1449-4FDE-92AF-B5EF237B2D70}" destId="{9B210227-6DDE-474E-98EA-3CB2A8BFA1B2}" srcOrd="2" destOrd="0" parTransId="{80425DF2-EE12-496E-937C-BDB51400537A}" sibTransId="{1A2CCF4A-172D-4318-A01A-456103B46852}"/>
    <dgm:cxn modelId="{809445FC-B06D-440C-AAE2-086AC94E6581}" type="presOf" srcId="{9B210227-6DDE-474E-98EA-3CB2A8BFA1B2}" destId="{379CB912-4090-4056-9FF9-9EB199CB4AE5}" srcOrd="0" destOrd="0" presId="urn:microsoft.com/office/officeart/2005/8/layout/chevron2"/>
    <dgm:cxn modelId="{F356036F-E4E4-4192-AABF-4D1E0E2A6CC8}" srcId="{1F2DBD95-64A8-4B61-8732-964EDAA20C3C}" destId="{BD73145A-8C3C-4F2C-9635-184AF6781187}" srcOrd="0" destOrd="0" parTransId="{A3A7CB45-0FCC-4380-9FB1-4A07DBD8E45A}" sibTransId="{F34D3FC2-4870-4896-8A0C-A6CE62EDC078}"/>
    <dgm:cxn modelId="{D624A3B3-D403-48F4-9E8A-F20886787CAE}" type="presOf" srcId="{BD73145A-8C3C-4F2C-9635-184AF6781187}" destId="{FCE2B07E-F905-4A31-8086-80683DB4BD95}" srcOrd="0" destOrd="0" presId="urn:microsoft.com/office/officeart/2005/8/layout/chevron2"/>
    <dgm:cxn modelId="{2878A572-694A-4C11-9631-22AF1059249F}" type="presOf" srcId="{3ACDF48C-EB50-450C-8685-9307DE089B04}" destId="{5506ACAE-2338-44FD-89B2-F44CD791E24E}" srcOrd="0" destOrd="0" presId="urn:microsoft.com/office/officeart/2005/8/layout/chevron2"/>
    <dgm:cxn modelId="{1F4CB202-5BD2-435E-BF12-8B18877CC4CE}" srcId="{21777D71-1449-4FDE-92AF-B5EF237B2D70}" destId="{1F2DBD95-64A8-4B61-8732-964EDAA20C3C}" srcOrd="1" destOrd="0" parTransId="{68FE0FAF-C5DC-4468-9ECC-555F86D2F36D}" sibTransId="{F079B6CD-EF5B-42FF-A7AC-B0A50D013558}"/>
    <dgm:cxn modelId="{C7FF517E-8AC4-4891-A873-F68FF04B5469}" srcId="{9B210227-6DDE-474E-98EA-3CB2A8BFA1B2}" destId="{3ACDF48C-EB50-450C-8685-9307DE089B04}" srcOrd="0" destOrd="0" parTransId="{93928918-2882-4126-8400-E9FB35CA510D}" sibTransId="{6A040655-31A7-45A7-B021-E641685052A5}"/>
    <dgm:cxn modelId="{D3D88446-EB4E-49CA-B1D0-7C5B32D23D54}" type="presOf" srcId="{21777D71-1449-4FDE-92AF-B5EF237B2D70}" destId="{5C2BD1E0-C2B3-4A65-9068-7C8E0C93CB22}" srcOrd="0" destOrd="0" presId="urn:microsoft.com/office/officeart/2005/8/layout/chevron2"/>
    <dgm:cxn modelId="{74B0BE88-B1DD-4EBB-881B-01F17A4D6C93}" srcId="{21777D71-1449-4FDE-92AF-B5EF237B2D70}" destId="{FBB5DAF2-FC55-433C-9938-C08B5C636BB7}" srcOrd="0" destOrd="0" parTransId="{180A93F9-E5FE-496E-A5FD-12F2852B93B0}" sibTransId="{69D53F94-4112-4FBC-B2A6-102614C7C5D1}"/>
    <dgm:cxn modelId="{2D03E165-27DC-4B1D-8045-0AAC1764C1C2}" type="presOf" srcId="{FBB5DAF2-FC55-433C-9938-C08B5C636BB7}" destId="{F85E48BC-ADAF-44A2-9FF7-DAC39B62BD9B}" srcOrd="0" destOrd="0" presId="urn:microsoft.com/office/officeart/2005/8/layout/chevron2"/>
    <dgm:cxn modelId="{47C7B711-A200-49C9-B3D4-7851658CE923}" srcId="{FBB5DAF2-FC55-433C-9938-C08B5C636BB7}" destId="{92754333-64F4-468E-86C1-0ACC37530E34}" srcOrd="0" destOrd="0" parTransId="{8755190E-9D06-47A8-BA91-C391B06EAD80}" sibTransId="{B6A7EBAE-DC0C-4C5F-8485-B1853BF86759}"/>
    <dgm:cxn modelId="{8270A783-AA9F-49DE-B0BE-07C42E08C452}" type="presOf" srcId="{1F2DBD95-64A8-4B61-8732-964EDAA20C3C}" destId="{762B4F48-DC3D-4158-A81F-DE120CBCC857}" srcOrd="0" destOrd="0" presId="urn:microsoft.com/office/officeart/2005/8/layout/chevron2"/>
    <dgm:cxn modelId="{7E1196DF-4BC3-472E-8678-9DEF7CA78324}" type="presParOf" srcId="{5C2BD1E0-C2B3-4A65-9068-7C8E0C93CB22}" destId="{7E6C334F-BC66-4B69-B858-86454524EC10}" srcOrd="0" destOrd="0" presId="urn:microsoft.com/office/officeart/2005/8/layout/chevron2"/>
    <dgm:cxn modelId="{C30B2CB2-3B91-4891-BEFD-398F50A230FF}" type="presParOf" srcId="{7E6C334F-BC66-4B69-B858-86454524EC10}" destId="{F85E48BC-ADAF-44A2-9FF7-DAC39B62BD9B}" srcOrd="0" destOrd="0" presId="urn:microsoft.com/office/officeart/2005/8/layout/chevron2"/>
    <dgm:cxn modelId="{2C66FD70-8961-450A-B325-1985CD69C1A5}" type="presParOf" srcId="{7E6C334F-BC66-4B69-B858-86454524EC10}" destId="{8179D571-EFFB-4C95-8A60-E9D2A5EB2421}" srcOrd="1" destOrd="0" presId="urn:microsoft.com/office/officeart/2005/8/layout/chevron2"/>
    <dgm:cxn modelId="{0B0626B6-9DF1-41B9-A691-87E70962963E}" type="presParOf" srcId="{5C2BD1E0-C2B3-4A65-9068-7C8E0C93CB22}" destId="{E9E60A0A-8D63-42DB-828E-07B05EDBF445}" srcOrd="1" destOrd="0" presId="urn:microsoft.com/office/officeart/2005/8/layout/chevron2"/>
    <dgm:cxn modelId="{DB0A7CD1-D7BD-4211-AB04-54017C9DEF2C}" type="presParOf" srcId="{5C2BD1E0-C2B3-4A65-9068-7C8E0C93CB22}" destId="{754F8E03-BFD7-483E-A2E1-155528C542BF}" srcOrd="2" destOrd="0" presId="urn:microsoft.com/office/officeart/2005/8/layout/chevron2"/>
    <dgm:cxn modelId="{87B12903-2B84-4D96-A715-5AB6D42DF562}" type="presParOf" srcId="{754F8E03-BFD7-483E-A2E1-155528C542BF}" destId="{762B4F48-DC3D-4158-A81F-DE120CBCC857}" srcOrd="0" destOrd="0" presId="urn:microsoft.com/office/officeart/2005/8/layout/chevron2"/>
    <dgm:cxn modelId="{A61F55E9-6024-4B02-84AA-CB603D08CB38}" type="presParOf" srcId="{754F8E03-BFD7-483E-A2E1-155528C542BF}" destId="{FCE2B07E-F905-4A31-8086-80683DB4BD95}" srcOrd="1" destOrd="0" presId="urn:microsoft.com/office/officeart/2005/8/layout/chevron2"/>
    <dgm:cxn modelId="{8E4E4954-52A7-4B96-889E-FB984AFCD4F0}" type="presParOf" srcId="{5C2BD1E0-C2B3-4A65-9068-7C8E0C93CB22}" destId="{2BC50189-38DF-4B22-B8A8-3092FFCA1795}" srcOrd="3" destOrd="0" presId="urn:microsoft.com/office/officeart/2005/8/layout/chevron2"/>
    <dgm:cxn modelId="{983D4EC6-A635-491C-952D-61CB195FF401}" type="presParOf" srcId="{5C2BD1E0-C2B3-4A65-9068-7C8E0C93CB22}" destId="{BAB78624-6286-48D6-9DB5-1C56E0B770D1}" srcOrd="4" destOrd="0" presId="urn:microsoft.com/office/officeart/2005/8/layout/chevron2"/>
    <dgm:cxn modelId="{FF9FDCD7-4289-4F8E-9007-76A308598B1C}" type="presParOf" srcId="{BAB78624-6286-48D6-9DB5-1C56E0B770D1}" destId="{379CB912-4090-4056-9FF9-9EB199CB4AE5}" srcOrd="0" destOrd="0" presId="urn:microsoft.com/office/officeart/2005/8/layout/chevron2"/>
    <dgm:cxn modelId="{7AE8A0A2-CA69-42D2-B0EB-4CD4E5A2F4E4}" type="presParOf" srcId="{BAB78624-6286-48D6-9DB5-1C56E0B770D1}" destId="{5506ACAE-2338-44FD-89B2-F44CD791E24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BCE5EF4-5EDB-AB46-A637-3EC64D867AB7}" type="doc">
      <dgm:prSet loTypeId="urn:microsoft.com/office/officeart/2005/8/layout/process4" loCatId="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pt-PT"/>
        </a:p>
      </dgm:t>
    </dgm:pt>
    <dgm:pt modelId="{3B5EA5A8-9206-4442-8C5E-D99C4631994F}">
      <dgm:prSet phldrT="[Texto]" custT="1"/>
      <dgm:spPr>
        <a:xfrm rot="10800000">
          <a:off x="0" y="1"/>
          <a:ext cx="5524500" cy="2776805"/>
        </a:xfrm>
        <a:prstGeom prst="upArrowCallou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2225" cap="rnd" cmpd="sng" algn="ctr">
          <a:solidFill>
            <a:srgbClr val="1A3260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just"/>
          <a:r>
            <a:rPr lang="pt-PT" sz="2200" b="0" dirty="0">
              <a:solidFill>
                <a:schemeClr val="tx2"/>
              </a:solidFill>
              <a:latin typeface="Gill Sans MT" panose="020B0502020104020203"/>
              <a:ea typeface="+mn-ea"/>
              <a:cs typeface="+mn-cs"/>
            </a:rPr>
            <a:t>Mesmo que o </a:t>
          </a:r>
          <a:r>
            <a:rPr lang="pt-PT" sz="2200" b="0" i="1" dirty="0">
              <a:solidFill>
                <a:schemeClr val="tx2"/>
              </a:solidFill>
              <a:latin typeface="Gill Sans MT" panose="020B0502020104020203"/>
              <a:ea typeface="+mn-ea"/>
              <a:cs typeface="+mn-cs"/>
            </a:rPr>
            <a:t>workshop</a:t>
          </a:r>
          <a:r>
            <a:rPr lang="pt-PT" sz="2200" b="0" dirty="0">
              <a:solidFill>
                <a:schemeClr val="tx2"/>
              </a:solidFill>
              <a:latin typeface="Gill Sans MT" panose="020B0502020104020203"/>
              <a:ea typeface="+mn-ea"/>
              <a:cs typeface="+mn-cs"/>
            </a:rPr>
            <a:t> possa ter sido uma boa ideia, deveriam os autores, enquanto estrangeiros, ter sido os responsáveis pelo projeto?</a:t>
          </a:r>
        </a:p>
      </dgm:t>
    </dgm:pt>
    <dgm:pt modelId="{24ABC429-643B-654A-9744-1FF8B1E7506D}" type="parTrans" cxnId="{A4AF0EE4-9062-FD45-9C63-ED4864B89FBB}">
      <dgm:prSet/>
      <dgm:spPr/>
      <dgm:t>
        <a:bodyPr/>
        <a:lstStyle/>
        <a:p>
          <a:endParaRPr lang="pt-PT"/>
        </a:p>
      </dgm:t>
    </dgm:pt>
    <dgm:pt modelId="{73CE5A46-270D-2E43-AE9C-1628807B4B7C}" type="sibTrans" cxnId="{A4AF0EE4-9062-FD45-9C63-ED4864B89FBB}">
      <dgm:prSet/>
      <dgm:spPr/>
      <dgm:t>
        <a:bodyPr/>
        <a:lstStyle/>
        <a:p>
          <a:endParaRPr lang="pt-PT"/>
        </a:p>
      </dgm:t>
    </dgm:pt>
    <dgm:pt modelId="{7D3C1731-E300-9D47-897F-0D75FB8D3F53}">
      <dgm:prSet phldrT="[Texto]" custT="1"/>
      <dgm:spPr>
        <a:xfrm>
          <a:off x="0" y="2751779"/>
          <a:ext cx="5524500" cy="1805464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2225" cap="rnd" cmpd="sng" algn="ctr">
          <a:solidFill>
            <a:srgbClr val="1A3260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just"/>
          <a:r>
            <a:rPr lang="pt-PT" sz="2000" b="1" dirty="0">
              <a:solidFill>
                <a:schemeClr val="tx2"/>
              </a:solidFill>
              <a:latin typeface="Gill Sans MT" panose="020B0502020104020203"/>
              <a:ea typeface="+mn-ea"/>
              <a:cs typeface="+mn-cs"/>
            </a:rPr>
            <a:t>1º</a:t>
          </a:r>
          <a:r>
            <a:rPr lang="pt-PT" sz="2000" dirty="0">
              <a:solidFill>
                <a:schemeClr val="tx2"/>
              </a:solidFill>
              <a:latin typeface="Gill Sans MT" panose="020B0502020104020203"/>
              <a:ea typeface="+mn-ea"/>
              <a:cs typeface="+mn-cs"/>
            </a:rPr>
            <a:t> Em Belfast </a:t>
          </a:r>
          <a:r>
            <a:rPr lang="pt-PT" sz="2000">
              <a:solidFill>
                <a:schemeClr val="tx2"/>
              </a:solidFill>
              <a:latin typeface="Gill Sans MT" panose="020B0502020104020203"/>
              <a:ea typeface="+mn-ea"/>
              <a:cs typeface="+mn-cs"/>
            </a:rPr>
            <a:t>ninguém </a:t>
          </a:r>
          <a:r>
            <a:rPr lang="pt-PT" sz="2000" smtClean="0">
              <a:solidFill>
                <a:schemeClr val="tx2"/>
              </a:solidFill>
              <a:latin typeface="Gill Sans MT" panose="020B0502020104020203"/>
              <a:ea typeface="+mn-ea"/>
              <a:cs typeface="+mn-cs"/>
            </a:rPr>
            <a:t>estava disposto </a:t>
          </a:r>
          <a:r>
            <a:rPr lang="pt-PT" sz="2000" dirty="0">
              <a:solidFill>
                <a:schemeClr val="tx2"/>
              </a:solidFill>
              <a:latin typeface="Gill Sans MT" panose="020B0502020104020203"/>
              <a:ea typeface="+mn-ea"/>
              <a:cs typeface="+mn-cs"/>
            </a:rPr>
            <a:t>a desenvolver algo semelhante;</a:t>
          </a:r>
          <a:br>
            <a:rPr lang="pt-PT" sz="2000" dirty="0">
              <a:solidFill>
                <a:schemeClr val="tx2"/>
              </a:solidFill>
              <a:latin typeface="Gill Sans MT" panose="020B0502020104020203"/>
              <a:ea typeface="+mn-ea"/>
              <a:cs typeface="+mn-cs"/>
            </a:rPr>
          </a:br>
          <a:r>
            <a:rPr lang="pt-PT" sz="2000" b="1" dirty="0">
              <a:solidFill>
                <a:schemeClr val="tx2"/>
              </a:solidFill>
              <a:latin typeface="Gill Sans MT" panose="020B0502020104020203"/>
              <a:ea typeface="+mn-ea"/>
              <a:cs typeface="+mn-cs"/>
            </a:rPr>
            <a:t>2º</a:t>
          </a:r>
          <a:r>
            <a:rPr lang="pt-PT" sz="2000" dirty="0">
              <a:solidFill>
                <a:schemeClr val="tx2"/>
              </a:solidFill>
              <a:latin typeface="Gill Sans MT" panose="020B0502020104020203"/>
              <a:ea typeface="+mn-ea"/>
              <a:cs typeface="+mn-cs"/>
            </a:rPr>
            <a:t> O facto de os autores serem estrangeiros (e por isso não eram nem protestantes nem católicos) torna-os imparciais.</a:t>
          </a:r>
        </a:p>
      </dgm:t>
    </dgm:pt>
    <dgm:pt modelId="{C5FFA1D2-9A89-FD43-B70B-71CB96130FBB}" type="parTrans" cxnId="{8C7B04E0-20CA-BA4A-8886-E993304EEFCC}">
      <dgm:prSet/>
      <dgm:spPr/>
      <dgm:t>
        <a:bodyPr/>
        <a:lstStyle/>
        <a:p>
          <a:endParaRPr lang="pt-PT"/>
        </a:p>
      </dgm:t>
    </dgm:pt>
    <dgm:pt modelId="{C0E249AC-09D0-9844-B21C-D1AE4468C363}" type="sibTrans" cxnId="{8C7B04E0-20CA-BA4A-8886-E993304EEFCC}">
      <dgm:prSet/>
      <dgm:spPr/>
      <dgm:t>
        <a:bodyPr/>
        <a:lstStyle/>
        <a:p>
          <a:endParaRPr lang="pt-PT"/>
        </a:p>
      </dgm:t>
    </dgm:pt>
    <dgm:pt modelId="{DB375CD8-4F29-F44D-920B-9F572CED642F}" type="pres">
      <dgm:prSet presAssocID="{CBCE5EF4-5EDB-AB46-A637-3EC64D867AB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67DD4C88-237F-3742-9A82-7B957FCDD121}" type="pres">
      <dgm:prSet presAssocID="{7D3C1731-E300-9D47-897F-0D75FB8D3F53}" presName="boxAndChildren" presStyleCnt="0"/>
      <dgm:spPr/>
    </dgm:pt>
    <dgm:pt modelId="{C01C86D0-743C-044B-9540-C0A9FD1BF639}" type="pres">
      <dgm:prSet presAssocID="{7D3C1731-E300-9D47-897F-0D75FB8D3F53}" presName="parentTextBox" presStyleLbl="node1" presStyleIdx="0" presStyleCnt="2"/>
      <dgm:spPr/>
      <dgm:t>
        <a:bodyPr/>
        <a:lstStyle/>
        <a:p>
          <a:endParaRPr lang="pt-PT"/>
        </a:p>
      </dgm:t>
    </dgm:pt>
    <dgm:pt modelId="{2C1FB2A8-C352-6A4D-B501-11124694AC1D}" type="pres">
      <dgm:prSet presAssocID="{73CE5A46-270D-2E43-AE9C-1628807B4B7C}" presName="sp" presStyleCnt="0"/>
      <dgm:spPr/>
    </dgm:pt>
    <dgm:pt modelId="{641992E2-BD14-B54D-AD68-4BB94D228A79}" type="pres">
      <dgm:prSet presAssocID="{3B5EA5A8-9206-4442-8C5E-D99C4631994F}" presName="arrowAndChildren" presStyleCnt="0"/>
      <dgm:spPr/>
    </dgm:pt>
    <dgm:pt modelId="{CAF7CE1A-CC8F-3042-B32C-3E14A7F76AF1}" type="pres">
      <dgm:prSet presAssocID="{3B5EA5A8-9206-4442-8C5E-D99C4631994F}" presName="parentTextArrow" presStyleLbl="node1" presStyleIdx="1" presStyleCnt="2" custLinFactNeighborX="-1225" custLinFactNeighborY="-74"/>
      <dgm:spPr/>
      <dgm:t>
        <a:bodyPr/>
        <a:lstStyle/>
        <a:p>
          <a:endParaRPr lang="pt-PT"/>
        </a:p>
      </dgm:t>
    </dgm:pt>
  </dgm:ptLst>
  <dgm:cxnLst>
    <dgm:cxn modelId="{7019F73A-A25A-4F82-96D0-7B01CAB352EB}" type="presOf" srcId="{7D3C1731-E300-9D47-897F-0D75FB8D3F53}" destId="{C01C86D0-743C-044B-9540-C0A9FD1BF639}" srcOrd="0" destOrd="0" presId="urn:microsoft.com/office/officeart/2005/8/layout/process4"/>
    <dgm:cxn modelId="{5685669A-2E1E-4B8A-8B22-9FB134890DE2}" type="presOf" srcId="{3B5EA5A8-9206-4442-8C5E-D99C4631994F}" destId="{CAF7CE1A-CC8F-3042-B32C-3E14A7F76AF1}" srcOrd="0" destOrd="0" presId="urn:microsoft.com/office/officeart/2005/8/layout/process4"/>
    <dgm:cxn modelId="{A4AF0EE4-9062-FD45-9C63-ED4864B89FBB}" srcId="{CBCE5EF4-5EDB-AB46-A637-3EC64D867AB7}" destId="{3B5EA5A8-9206-4442-8C5E-D99C4631994F}" srcOrd="0" destOrd="0" parTransId="{24ABC429-643B-654A-9744-1FF8B1E7506D}" sibTransId="{73CE5A46-270D-2E43-AE9C-1628807B4B7C}"/>
    <dgm:cxn modelId="{8C7B04E0-20CA-BA4A-8886-E993304EEFCC}" srcId="{CBCE5EF4-5EDB-AB46-A637-3EC64D867AB7}" destId="{7D3C1731-E300-9D47-897F-0D75FB8D3F53}" srcOrd="1" destOrd="0" parTransId="{C5FFA1D2-9A89-FD43-B70B-71CB96130FBB}" sibTransId="{C0E249AC-09D0-9844-B21C-D1AE4468C363}"/>
    <dgm:cxn modelId="{C4155259-F23E-4EDA-A9C4-1DECD12370C9}" type="presOf" srcId="{CBCE5EF4-5EDB-AB46-A637-3EC64D867AB7}" destId="{DB375CD8-4F29-F44D-920B-9F572CED642F}" srcOrd="0" destOrd="0" presId="urn:microsoft.com/office/officeart/2005/8/layout/process4"/>
    <dgm:cxn modelId="{7552C0A2-4E68-47E9-A9CC-5573BC5FB717}" type="presParOf" srcId="{DB375CD8-4F29-F44D-920B-9F572CED642F}" destId="{67DD4C88-237F-3742-9A82-7B957FCDD121}" srcOrd="0" destOrd="0" presId="urn:microsoft.com/office/officeart/2005/8/layout/process4"/>
    <dgm:cxn modelId="{284BD248-600D-4606-A6A6-1B09849C9D49}" type="presParOf" srcId="{67DD4C88-237F-3742-9A82-7B957FCDD121}" destId="{C01C86D0-743C-044B-9540-C0A9FD1BF639}" srcOrd="0" destOrd="0" presId="urn:microsoft.com/office/officeart/2005/8/layout/process4"/>
    <dgm:cxn modelId="{F06B03F4-5D5D-48B5-847A-7E5470FD84FB}" type="presParOf" srcId="{DB375CD8-4F29-F44D-920B-9F572CED642F}" destId="{2C1FB2A8-C352-6A4D-B501-11124694AC1D}" srcOrd="1" destOrd="0" presId="urn:microsoft.com/office/officeart/2005/8/layout/process4"/>
    <dgm:cxn modelId="{49DB5BFA-D9B4-4D6C-B983-753402DA25DB}" type="presParOf" srcId="{DB375CD8-4F29-F44D-920B-9F572CED642F}" destId="{641992E2-BD14-B54D-AD68-4BB94D228A79}" srcOrd="2" destOrd="0" presId="urn:microsoft.com/office/officeart/2005/8/layout/process4"/>
    <dgm:cxn modelId="{937DEA93-F4CF-4B97-B68D-7396E22BACCB}" type="presParOf" srcId="{641992E2-BD14-B54D-AD68-4BB94D228A79}" destId="{CAF7CE1A-CC8F-3042-B32C-3E14A7F76AF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BCE5EF4-5EDB-AB46-A637-3EC64D867AB7}" type="doc">
      <dgm:prSet loTypeId="urn:microsoft.com/office/officeart/2005/8/layout/process4" loCatId="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pt-PT"/>
        </a:p>
      </dgm:t>
    </dgm:pt>
    <dgm:pt modelId="{3B5EA5A8-9206-4442-8C5E-D99C4631994F}">
      <dgm:prSet phldrT="[Texto]" custT="1"/>
      <dgm:spPr>
        <a:xfrm rot="10800000">
          <a:off x="0" y="1"/>
          <a:ext cx="5499099" cy="2769070"/>
        </a:xfrm>
        <a:prstGeom prst="upArrowCallou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2225" cap="rnd" cmpd="sng" algn="ctr">
          <a:solidFill>
            <a:srgbClr val="1A3260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just"/>
          <a:r>
            <a:rPr lang="pt-PT" sz="2200" b="0" dirty="0">
              <a:solidFill>
                <a:schemeClr val="tx2"/>
              </a:solidFill>
              <a:latin typeface="Gill Sans MT" panose="020B0502020104020203"/>
              <a:ea typeface="+mn-ea"/>
              <a:cs typeface="+mn-cs"/>
            </a:rPr>
            <a:t>Dado que tais complicações são inevitáveis e que os resultados são incertos e objetivamente improváveis, deveria o projeto ter sido realizado? </a:t>
          </a:r>
        </a:p>
      </dgm:t>
    </dgm:pt>
    <dgm:pt modelId="{24ABC429-643B-654A-9744-1FF8B1E7506D}" type="parTrans" cxnId="{A4AF0EE4-9062-FD45-9C63-ED4864B89FBB}">
      <dgm:prSet/>
      <dgm:spPr/>
      <dgm:t>
        <a:bodyPr/>
        <a:lstStyle/>
        <a:p>
          <a:endParaRPr lang="pt-PT"/>
        </a:p>
      </dgm:t>
    </dgm:pt>
    <dgm:pt modelId="{73CE5A46-270D-2E43-AE9C-1628807B4B7C}" type="sibTrans" cxnId="{A4AF0EE4-9062-FD45-9C63-ED4864B89FBB}">
      <dgm:prSet/>
      <dgm:spPr/>
      <dgm:t>
        <a:bodyPr/>
        <a:lstStyle/>
        <a:p>
          <a:endParaRPr lang="pt-PT"/>
        </a:p>
      </dgm:t>
    </dgm:pt>
    <dgm:pt modelId="{7D3C1731-E300-9D47-897F-0D75FB8D3F53}">
      <dgm:prSet phldrT="[Texto]" custT="1"/>
      <dgm:spPr>
        <a:xfrm>
          <a:off x="0" y="2744113"/>
          <a:ext cx="5499099" cy="1800435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2225" cap="rnd" cmpd="sng" algn="ctr">
          <a:solidFill>
            <a:srgbClr val="1A3260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just"/>
          <a:r>
            <a:rPr lang="pt-PT" sz="2200" dirty="0">
              <a:solidFill>
                <a:schemeClr val="tx2"/>
              </a:solidFill>
              <a:latin typeface="Gill Sans MT" panose="020B0502020104020203"/>
              <a:ea typeface="+mn-ea"/>
              <a:cs typeface="+mn-cs"/>
            </a:rPr>
            <a:t>Os autores afirmam um “sim” fortemente positivo, pois o </a:t>
          </a:r>
          <a:r>
            <a:rPr lang="pt-PT" sz="2200" i="1" dirty="0">
              <a:solidFill>
                <a:schemeClr val="tx2"/>
              </a:solidFill>
              <a:latin typeface="Gill Sans MT" panose="020B0502020104020203"/>
              <a:ea typeface="+mn-ea"/>
              <a:cs typeface="+mn-cs"/>
            </a:rPr>
            <a:t>workshop</a:t>
          </a:r>
          <a:r>
            <a:rPr lang="pt-PT" sz="2200" dirty="0">
              <a:solidFill>
                <a:schemeClr val="tx2"/>
              </a:solidFill>
              <a:latin typeface="Gill Sans MT" panose="020B0502020104020203"/>
              <a:ea typeface="+mn-ea"/>
              <a:cs typeface="+mn-cs"/>
            </a:rPr>
            <a:t> teve alguns efeitos positivos.</a:t>
          </a:r>
        </a:p>
      </dgm:t>
    </dgm:pt>
    <dgm:pt modelId="{C5FFA1D2-9A89-FD43-B70B-71CB96130FBB}" type="parTrans" cxnId="{8C7B04E0-20CA-BA4A-8886-E993304EEFCC}">
      <dgm:prSet/>
      <dgm:spPr/>
      <dgm:t>
        <a:bodyPr/>
        <a:lstStyle/>
        <a:p>
          <a:endParaRPr lang="pt-PT"/>
        </a:p>
      </dgm:t>
    </dgm:pt>
    <dgm:pt modelId="{C0E249AC-09D0-9844-B21C-D1AE4468C363}" type="sibTrans" cxnId="{8C7B04E0-20CA-BA4A-8886-E993304EEFCC}">
      <dgm:prSet/>
      <dgm:spPr/>
      <dgm:t>
        <a:bodyPr/>
        <a:lstStyle/>
        <a:p>
          <a:endParaRPr lang="pt-PT"/>
        </a:p>
      </dgm:t>
    </dgm:pt>
    <dgm:pt modelId="{DB375CD8-4F29-F44D-920B-9F572CED642F}" type="pres">
      <dgm:prSet presAssocID="{CBCE5EF4-5EDB-AB46-A637-3EC64D867AB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67DD4C88-237F-3742-9A82-7B957FCDD121}" type="pres">
      <dgm:prSet presAssocID="{7D3C1731-E300-9D47-897F-0D75FB8D3F53}" presName="boxAndChildren" presStyleCnt="0"/>
      <dgm:spPr/>
    </dgm:pt>
    <dgm:pt modelId="{C01C86D0-743C-044B-9540-C0A9FD1BF639}" type="pres">
      <dgm:prSet presAssocID="{7D3C1731-E300-9D47-897F-0D75FB8D3F53}" presName="parentTextBox" presStyleLbl="node1" presStyleIdx="0" presStyleCnt="2"/>
      <dgm:spPr/>
      <dgm:t>
        <a:bodyPr/>
        <a:lstStyle/>
        <a:p>
          <a:endParaRPr lang="pt-PT"/>
        </a:p>
      </dgm:t>
    </dgm:pt>
    <dgm:pt modelId="{2C1FB2A8-C352-6A4D-B501-11124694AC1D}" type="pres">
      <dgm:prSet presAssocID="{73CE5A46-270D-2E43-AE9C-1628807B4B7C}" presName="sp" presStyleCnt="0"/>
      <dgm:spPr/>
    </dgm:pt>
    <dgm:pt modelId="{641992E2-BD14-B54D-AD68-4BB94D228A79}" type="pres">
      <dgm:prSet presAssocID="{3B5EA5A8-9206-4442-8C5E-D99C4631994F}" presName="arrowAndChildren" presStyleCnt="0"/>
      <dgm:spPr/>
    </dgm:pt>
    <dgm:pt modelId="{CAF7CE1A-CC8F-3042-B32C-3E14A7F76AF1}" type="pres">
      <dgm:prSet presAssocID="{3B5EA5A8-9206-4442-8C5E-D99C4631994F}" presName="parentTextArrow" presStyleLbl="node1" presStyleIdx="1" presStyleCnt="2" custLinFactNeighborX="1389" custLinFactNeighborY="-74"/>
      <dgm:spPr/>
      <dgm:t>
        <a:bodyPr/>
        <a:lstStyle/>
        <a:p>
          <a:endParaRPr lang="pt-PT"/>
        </a:p>
      </dgm:t>
    </dgm:pt>
  </dgm:ptLst>
  <dgm:cxnLst>
    <dgm:cxn modelId="{32B92251-23E3-4D65-9F87-75E30E83D0DC}" type="presOf" srcId="{7D3C1731-E300-9D47-897F-0D75FB8D3F53}" destId="{C01C86D0-743C-044B-9540-C0A9FD1BF639}" srcOrd="0" destOrd="0" presId="urn:microsoft.com/office/officeart/2005/8/layout/process4"/>
    <dgm:cxn modelId="{A4AF0EE4-9062-FD45-9C63-ED4864B89FBB}" srcId="{CBCE5EF4-5EDB-AB46-A637-3EC64D867AB7}" destId="{3B5EA5A8-9206-4442-8C5E-D99C4631994F}" srcOrd="0" destOrd="0" parTransId="{24ABC429-643B-654A-9744-1FF8B1E7506D}" sibTransId="{73CE5A46-270D-2E43-AE9C-1628807B4B7C}"/>
    <dgm:cxn modelId="{8C7B04E0-20CA-BA4A-8886-E993304EEFCC}" srcId="{CBCE5EF4-5EDB-AB46-A637-3EC64D867AB7}" destId="{7D3C1731-E300-9D47-897F-0D75FB8D3F53}" srcOrd="1" destOrd="0" parTransId="{C5FFA1D2-9A89-FD43-B70B-71CB96130FBB}" sibTransId="{C0E249AC-09D0-9844-B21C-D1AE4468C363}"/>
    <dgm:cxn modelId="{A51D3F99-A254-4CB4-A1A5-69F5E9F3D406}" type="presOf" srcId="{CBCE5EF4-5EDB-AB46-A637-3EC64D867AB7}" destId="{DB375CD8-4F29-F44D-920B-9F572CED642F}" srcOrd="0" destOrd="0" presId="urn:microsoft.com/office/officeart/2005/8/layout/process4"/>
    <dgm:cxn modelId="{C7F6EDBC-2D7F-4F58-BEB3-5F88A18F638D}" type="presOf" srcId="{3B5EA5A8-9206-4442-8C5E-D99C4631994F}" destId="{CAF7CE1A-CC8F-3042-B32C-3E14A7F76AF1}" srcOrd="0" destOrd="0" presId="urn:microsoft.com/office/officeart/2005/8/layout/process4"/>
    <dgm:cxn modelId="{0DF52EEB-8A68-4FE3-959D-1BD052124BFB}" type="presParOf" srcId="{DB375CD8-4F29-F44D-920B-9F572CED642F}" destId="{67DD4C88-237F-3742-9A82-7B957FCDD121}" srcOrd="0" destOrd="0" presId="urn:microsoft.com/office/officeart/2005/8/layout/process4"/>
    <dgm:cxn modelId="{6C305CA6-91E3-4FC2-B8CD-190244F69EA3}" type="presParOf" srcId="{67DD4C88-237F-3742-9A82-7B957FCDD121}" destId="{C01C86D0-743C-044B-9540-C0A9FD1BF639}" srcOrd="0" destOrd="0" presId="urn:microsoft.com/office/officeart/2005/8/layout/process4"/>
    <dgm:cxn modelId="{5E60BEC1-1E34-4A50-A1EE-10F1984C4A4A}" type="presParOf" srcId="{DB375CD8-4F29-F44D-920B-9F572CED642F}" destId="{2C1FB2A8-C352-6A4D-B501-11124694AC1D}" srcOrd="1" destOrd="0" presId="urn:microsoft.com/office/officeart/2005/8/layout/process4"/>
    <dgm:cxn modelId="{7D12ACC1-7F0E-4D69-807F-DF1C0FBF9327}" type="presParOf" srcId="{DB375CD8-4F29-F44D-920B-9F572CED642F}" destId="{641992E2-BD14-B54D-AD68-4BB94D228A79}" srcOrd="2" destOrd="0" presId="urn:microsoft.com/office/officeart/2005/8/layout/process4"/>
    <dgm:cxn modelId="{5BF02B7C-2E7F-4D03-A663-EA3DE7E847A7}" type="presParOf" srcId="{641992E2-BD14-B54D-AD68-4BB94D228A79}" destId="{CAF7CE1A-CC8F-3042-B32C-3E14A7F76AF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F7017D-DA6D-4468-B732-7F3145871C5B}" type="doc">
      <dgm:prSet loTypeId="urn:microsoft.com/office/officeart/2005/8/layout/orgChart1" loCatId="hierarchy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pt-PT"/>
        </a:p>
      </dgm:t>
    </dgm:pt>
    <dgm:pt modelId="{545237A8-B66C-409A-8107-B7C6187E79BB}">
      <dgm:prSet phldrT="[Texto]" custT="1"/>
      <dgm:spPr>
        <a:xfrm>
          <a:off x="206863" y="800587"/>
          <a:ext cx="9221910" cy="718967"/>
        </a:xfrm>
        <a:prstGeom prst="rect">
          <a:avLst/>
        </a:prstGeom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pt-PT" sz="2400">
              <a:latin typeface="Gill Sans MT" panose="020B0502020104020203"/>
              <a:ea typeface="+mn-ea"/>
              <a:cs typeface="+mn-cs"/>
            </a:rPr>
            <a:t>Irlanda ocupada pelos Ingleses gerando 2 grupos distintos</a:t>
          </a:r>
          <a:endParaRPr lang="pt-PT" sz="2400" dirty="0">
            <a:latin typeface="Gill Sans MT" panose="020B0502020104020203"/>
            <a:ea typeface="+mn-ea"/>
            <a:cs typeface="+mn-cs"/>
          </a:endParaRPr>
        </a:p>
      </dgm:t>
    </dgm:pt>
    <dgm:pt modelId="{966663BA-EC63-4924-B50A-E7722C6D0701}" type="parTrans" cxnId="{551A2D3E-5771-49AE-AF77-077EB1C603B2}">
      <dgm:prSet/>
      <dgm:spPr/>
      <dgm:t>
        <a:bodyPr/>
        <a:lstStyle/>
        <a:p>
          <a:endParaRPr lang="pt-PT"/>
        </a:p>
      </dgm:t>
    </dgm:pt>
    <dgm:pt modelId="{90EAE972-654E-4CD0-B641-6AC20A46261E}" type="sibTrans" cxnId="{551A2D3E-5771-49AE-AF77-077EB1C603B2}">
      <dgm:prSet/>
      <dgm:spPr/>
      <dgm:t>
        <a:bodyPr/>
        <a:lstStyle/>
        <a:p>
          <a:endParaRPr lang="pt-PT"/>
        </a:p>
      </dgm:t>
    </dgm:pt>
    <dgm:pt modelId="{EF919AE7-3C9E-4D8F-AE42-424F29041FFB}" type="asst">
      <dgm:prSet phldrT="[Texto]" custT="1"/>
      <dgm:spPr>
        <a:xfrm>
          <a:off x="2719" y="1821521"/>
          <a:ext cx="4664115" cy="718967"/>
        </a:xfrm>
        <a:prstGeom prst="rect">
          <a:avLst/>
        </a:prstGeom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pt-PT" sz="2400">
              <a:latin typeface="Gill Sans MT" panose="020B0502020104020203"/>
              <a:ea typeface="+mn-ea"/>
              <a:cs typeface="+mn-cs"/>
            </a:rPr>
            <a:t>Ingleses (Protestantes)</a:t>
          </a:r>
          <a:endParaRPr lang="pt-PT" sz="2400" dirty="0">
            <a:latin typeface="Gill Sans MT" panose="020B0502020104020203"/>
            <a:ea typeface="+mn-ea"/>
            <a:cs typeface="+mn-cs"/>
          </a:endParaRPr>
        </a:p>
      </dgm:t>
    </dgm:pt>
    <dgm:pt modelId="{EA997145-E5BE-4DA7-BA50-8942F3FB0BD5}" type="parTrans" cxnId="{83278D8A-6C5A-45F7-8782-F93EF99D1734}">
      <dgm:prSet/>
      <dgm:spPr>
        <a:xfrm>
          <a:off x="4666835" y="1519555"/>
          <a:ext cx="150983" cy="661450"/>
        </a:xfrm>
        <a:custGeom>
          <a:avLst/>
          <a:gdLst/>
          <a:ahLst/>
          <a:cxnLst/>
          <a:rect l="0" t="0" r="0" b="0"/>
          <a:pathLst>
            <a:path>
              <a:moveTo>
                <a:pt x="150983" y="0"/>
              </a:moveTo>
              <a:lnTo>
                <a:pt x="150983" y="661450"/>
              </a:lnTo>
              <a:lnTo>
                <a:pt x="0" y="661450"/>
              </a:lnTo>
            </a:path>
          </a:pathLst>
        </a:custGeom>
        <a:scene3d>
          <a:camera prst="orthographicFront"/>
          <a:lightRig rig="flat" dir="t"/>
        </a:scene3d>
        <a:sp3d prstMaterial="matte"/>
      </dgm:spPr>
      <dgm:t>
        <a:bodyPr/>
        <a:lstStyle/>
        <a:p>
          <a:endParaRPr lang="pt-PT"/>
        </a:p>
      </dgm:t>
    </dgm:pt>
    <dgm:pt modelId="{8DF8CF2B-ABC2-4CCD-961C-AC6D933B8FD1}" type="sibTrans" cxnId="{83278D8A-6C5A-45F7-8782-F93EF99D1734}">
      <dgm:prSet/>
      <dgm:spPr/>
      <dgm:t>
        <a:bodyPr/>
        <a:lstStyle/>
        <a:p>
          <a:endParaRPr lang="pt-PT"/>
        </a:p>
      </dgm:t>
    </dgm:pt>
    <dgm:pt modelId="{54FD45EE-D0FF-4BF4-9D59-93ED1E0F2E87}" type="asst">
      <dgm:prSet phldrT="[Texto]" custT="1"/>
      <dgm:spPr>
        <a:xfrm>
          <a:off x="4968801" y="1821521"/>
          <a:ext cx="4664115" cy="718967"/>
        </a:xfrm>
        <a:prstGeom prst="rect">
          <a:avLst/>
        </a:prstGeom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pt-PT" sz="2400">
              <a:latin typeface="Gill Sans MT" panose="020B0502020104020203"/>
              <a:ea typeface="+mn-ea"/>
              <a:cs typeface="+mn-cs"/>
            </a:rPr>
            <a:t>Irlandeses (Católicos)</a:t>
          </a:r>
          <a:endParaRPr lang="pt-PT" sz="2400" dirty="0">
            <a:latin typeface="Gill Sans MT" panose="020B0502020104020203"/>
            <a:ea typeface="+mn-ea"/>
            <a:cs typeface="+mn-cs"/>
          </a:endParaRPr>
        </a:p>
      </dgm:t>
    </dgm:pt>
    <dgm:pt modelId="{AAA7EEA1-2EAB-479E-9F48-D9497B2EC567}" type="parTrans" cxnId="{7B5B4C02-2070-4D82-80DE-D7A0E02E6DB0}">
      <dgm:prSet/>
      <dgm:spPr>
        <a:xfrm>
          <a:off x="4817818" y="1519555"/>
          <a:ext cx="150983" cy="6614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1450"/>
              </a:lnTo>
              <a:lnTo>
                <a:pt x="150983" y="661450"/>
              </a:lnTo>
            </a:path>
          </a:pathLst>
        </a:custGeom>
        <a:scene3d>
          <a:camera prst="orthographicFront"/>
          <a:lightRig rig="flat" dir="t"/>
        </a:scene3d>
        <a:sp3d prstMaterial="matte"/>
      </dgm:spPr>
      <dgm:t>
        <a:bodyPr/>
        <a:lstStyle/>
        <a:p>
          <a:endParaRPr lang="pt-PT"/>
        </a:p>
      </dgm:t>
    </dgm:pt>
    <dgm:pt modelId="{A6C5746B-F91D-47D2-A838-F8B8AA9E938B}" type="sibTrans" cxnId="{7B5B4C02-2070-4D82-80DE-D7A0E02E6DB0}">
      <dgm:prSet/>
      <dgm:spPr/>
      <dgm:t>
        <a:bodyPr/>
        <a:lstStyle/>
        <a:p>
          <a:endParaRPr lang="pt-PT"/>
        </a:p>
      </dgm:t>
    </dgm:pt>
    <dgm:pt modelId="{23AB9B39-67BF-4054-A8FE-5841F8097A97}" type="pres">
      <dgm:prSet presAssocID="{84F7017D-DA6D-4468-B732-7F3145871C5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PT"/>
        </a:p>
      </dgm:t>
    </dgm:pt>
    <dgm:pt modelId="{0579EF44-9046-4508-8BD0-0CE75C08A739}" type="pres">
      <dgm:prSet presAssocID="{545237A8-B66C-409A-8107-B7C6187E79BB}" presName="hierRoot1" presStyleCnt="0">
        <dgm:presLayoutVars>
          <dgm:hierBranch val="init"/>
        </dgm:presLayoutVars>
      </dgm:prSet>
      <dgm:spPr/>
    </dgm:pt>
    <dgm:pt modelId="{8D179D1F-44AD-41F6-BECD-DAD903CB3A8D}" type="pres">
      <dgm:prSet presAssocID="{545237A8-B66C-409A-8107-B7C6187E79BB}" presName="rootComposite1" presStyleCnt="0"/>
      <dgm:spPr/>
    </dgm:pt>
    <dgm:pt modelId="{5D395F4F-2418-4C6D-914F-A58EA4A70F93}" type="pres">
      <dgm:prSet presAssocID="{545237A8-B66C-409A-8107-B7C6187E79BB}" presName="rootText1" presStyleLbl="node0" presStyleIdx="0" presStyleCnt="1" custScaleX="641330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6139126A-536C-4D7F-BF24-EF1A1A7880E3}" type="pres">
      <dgm:prSet presAssocID="{545237A8-B66C-409A-8107-B7C6187E79BB}" presName="rootConnector1" presStyleLbl="node1" presStyleIdx="0" presStyleCnt="0"/>
      <dgm:spPr/>
      <dgm:t>
        <a:bodyPr/>
        <a:lstStyle/>
        <a:p>
          <a:endParaRPr lang="pt-PT"/>
        </a:p>
      </dgm:t>
    </dgm:pt>
    <dgm:pt modelId="{F2E5A4F3-1A79-47F7-9985-B6B9ECEC7E5B}" type="pres">
      <dgm:prSet presAssocID="{545237A8-B66C-409A-8107-B7C6187E79BB}" presName="hierChild2" presStyleCnt="0"/>
      <dgm:spPr/>
    </dgm:pt>
    <dgm:pt modelId="{38CE1609-2286-43C3-A43B-91F96029B450}" type="pres">
      <dgm:prSet presAssocID="{545237A8-B66C-409A-8107-B7C6187E79BB}" presName="hierChild3" presStyleCnt="0"/>
      <dgm:spPr/>
    </dgm:pt>
    <dgm:pt modelId="{1DCBE7BC-BE36-4CCA-8360-65292DB2E7B8}" type="pres">
      <dgm:prSet presAssocID="{EA997145-E5BE-4DA7-BA50-8942F3FB0BD5}" presName="Name111" presStyleLbl="parChTrans1D2" presStyleIdx="0" presStyleCnt="2"/>
      <dgm:spPr/>
      <dgm:t>
        <a:bodyPr/>
        <a:lstStyle/>
        <a:p>
          <a:endParaRPr lang="pt-PT"/>
        </a:p>
      </dgm:t>
    </dgm:pt>
    <dgm:pt modelId="{50B39E07-0AD4-4EC1-8C0F-F193190DA60D}" type="pres">
      <dgm:prSet presAssocID="{EF919AE7-3C9E-4D8F-AE42-424F29041FFB}" presName="hierRoot3" presStyleCnt="0">
        <dgm:presLayoutVars>
          <dgm:hierBranch val="init"/>
        </dgm:presLayoutVars>
      </dgm:prSet>
      <dgm:spPr/>
    </dgm:pt>
    <dgm:pt modelId="{DE1982E3-B6C9-4AB1-8B11-65E54E08B6F5}" type="pres">
      <dgm:prSet presAssocID="{EF919AE7-3C9E-4D8F-AE42-424F29041FFB}" presName="rootComposite3" presStyleCnt="0"/>
      <dgm:spPr/>
    </dgm:pt>
    <dgm:pt modelId="{5C254D4E-6087-42E6-8A3E-06AE5A3294DB}" type="pres">
      <dgm:prSet presAssocID="{EF919AE7-3C9E-4D8F-AE42-424F29041FFB}" presName="rootText3" presStyleLbl="asst1" presStyleIdx="0" presStyleCnt="2" custScaleX="324362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8728B4CF-F2C8-4912-9B92-D1C4B631A8D3}" type="pres">
      <dgm:prSet presAssocID="{EF919AE7-3C9E-4D8F-AE42-424F29041FFB}" presName="rootConnector3" presStyleLbl="asst1" presStyleIdx="0" presStyleCnt="2"/>
      <dgm:spPr/>
      <dgm:t>
        <a:bodyPr/>
        <a:lstStyle/>
        <a:p>
          <a:endParaRPr lang="pt-PT"/>
        </a:p>
      </dgm:t>
    </dgm:pt>
    <dgm:pt modelId="{C24023CC-9B3F-4FC0-900D-AF900DC02BE6}" type="pres">
      <dgm:prSet presAssocID="{EF919AE7-3C9E-4D8F-AE42-424F29041FFB}" presName="hierChild6" presStyleCnt="0"/>
      <dgm:spPr/>
    </dgm:pt>
    <dgm:pt modelId="{0322EDAA-B2C6-40E6-B747-07C7FED2A7DB}" type="pres">
      <dgm:prSet presAssocID="{EF919AE7-3C9E-4D8F-AE42-424F29041FFB}" presName="hierChild7" presStyleCnt="0"/>
      <dgm:spPr/>
    </dgm:pt>
    <dgm:pt modelId="{46E28C32-15B7-4D6A-B1DC-6B3912B930B7}" type="pres">
      <dgm:prSet presAssocID="{AAA7EEA1-2EAB-479E-9F48-D9497B2EC567}" presName="Name111" presStyleLbl="parChTrans1D2" presStyleIdx="1" presStyleCnt="2"/>
      <dgm:spPr/>
      <dgm:t>
        <a:bodyPr/>
        <a:lstStyle/>
        <a:p>
          <a:endParaRPr lang="pt-PT"/>
        </a:p>
      </dgm:t>
    </dgm:pt>
    <dgm:pt modelId="{6D03E633-4351-4434-BD12-42AC79F98006}" type="pres">
      <dgm:prSet presAssocID="{54FD45EE-D0FF-4BF4-9D59-93ED1E0F2E87}" presName="hierRoot3" presStyleCnt="0">
        <dgm:presLayoutVars>
          <dgm:hierBranch val="init"/>
        </dgm:presLayoutVars>
      </dgm:prSet>
      <dgm:spPr/>
    </dgm:pt>
    <dgm:pt modelId="{77F7E671-B30B-49E3-8FD0-AA31C98737E0}" type="pres">
      <dgm:prSet presAssocID="{54FD45EE-D0FF-4BF4-9D59-93ED1E0F2E87}" presName="rootComposite3" presStyleCnt="0"/>
      <dgm:spPr/>
    </dgm:pt>
    <dgm:pt modelId="{42550B96-6DE1-46A5-94DF-AAA1BE83C368}" type="pres">
      <dgm:prSet presAssocID="{54FD45EE-D0FF-4BF4-9D59-93ED1E0F2E87}" presName="rootText3" presStyleLbl="asst1" presStyleIdx="1" presStyleCnt="2" custScaleX="324362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0BD20618-7FA0-4837-A90A-98C9C3B6A56C}" type="pres">
      <dgm:prSet presAssocID="{54FD45EE-D0FF-4BF4-9D59-93ED1E0F2E87}" presName="rootConnector3" presStyleLbl="asst1" presStyleIdx="1" presStyleCnt="2"/>
      <dgm:spPr/>
      <dgm:t>
        <a:bodyPr/>
        <a:lstStyle/>
        <a:p>
          <a:endParaRPr lang="pt-PT"/>
        </a:p>
      </dgm:t>
    </dgm:pt>
    <dgm:pt modelId="{E2592352-CE58-4F5E-BFB2-CB9DC5C07F88}" type="pres">
      <dgm:prSet presAssocID="{54FD45EE-D0FF-4BF4-9D59-93ED1E0F2E87}" presName="hierChild6" presStyleCnt="0"/>
      <dgm:spPr/>
    </dgm:pt>
    <dgm:pt modelId="{F62FEBB9-BB25-4D13-8A1A-16961537FF65}" type="pres">
      <dgm:prSet presAssocID="{54FD45EE-D0FF-4BF4-9D59-93ED1E0F2E87}" presName="hierChild7" presStyleCnt="0"/>
      <dgm:spPr/>
    </dgm:pt>
  </dgm:ptLst>
  <dgm:cxnLst>
    <dgm:cxn modelId="{83278D8A-6C5A-45F7-8782-F93EF99D1734}" srcId="{545237A8-B66C-409A-8107-B7C6187E79BB}" destId="{EF919AE7-3C9E-4D8F-AE42-424F29041FFB}" srcOrd="0" destOrd="0" parTransId="{EA997145-E5BE-4DA7-BA50-8942F3FB0BD5}" sibTransId="{8DF8CF2B-ABC2-4CCD-961C-AC6D933B8FD1}"/>
    <dgm:cxn modelId="{F3F1A7E9-C6FC-440D-A137-FEBF82D44005}" type="presOf" srcId="{EA997145-E5BE-4DA7-BA50-8942F3FB0BD5}" destId="{1DCBE7BC-BE36-4CCA-8360-65292DB2E7B8}" srcOrd="0" destOrd="0" presId="urn:microsoft.com/office/officeart/2005/8/layout/orgChart1"/>
    <dgm:cxn modelId="{A072BAFE-1244-4ADE-998F-B4760ED4B183}" type="presOf" srcId="{AAA7EEA1-2EAB-479E-9F48-D9497B2EC567}" destId="{46E28C32-15B7-4D6A-B1DC-6B3912B930B7}" srcOrd="0" destOrd="0" presId="urn:microsoft.com/office/officeart/2005/8/layout/orgChart1"/>
    <dgm:cxn modelId="{551A2D3E-5771-49AE-AF77-077EB1C603B2}" srcId="{84F7017D-DA6D-4468-B732-7F3145871C5B}" destId="{545237A8-B66C-409A-8107-B7C6187E79BB}" srcOrd="0" destOrd="0" parTransId="{966663BA-EC63-4924-B50A-E7722C6D0701}" sibTransId="{90EAE972-654E-4CD0-B641-6AC20A46261E}"/>
    <dgm:cxn modelId="{B84022AE-9F7A-419D-A572-73D56B865D24}" type="presOf" srcId="{84F7017D-DA6D-4468-B732-7F3145871C5B}" destId="{23AB9B39-67BF-4054-A8FE-5841F8097A97}" srcOrd="0" destOrd="0" presId="urn:microsoft.com/office/officeart/2005/8/layout/orgChart1"/>
    <dgm:cxn modelId="{7B5B4C02-2070-4D82-80DE-D7A0E02E6DB0}" srcId="{545237A8-B66C-409A-8107-B7C6187E79BB}" destId="{54FD45EE-D0FF-4BF4-9D59-93ED1E0F2E87}" srcOrd="1" destOrd="0" parTransId="{AAA7EEA1-2EAB-479E-9F48-D9497B2EC567}" sibTransId="{A6C5746B-F91D-47D2-A838-F8B8AA9E938B}"/>
    <dgm:cxn modelId="{14E4B77C-4BA7-4FC0-8602-27824F537F52}" type="presOf" srcId="{EF919AE7-3C9E-4D8F-AE42-424F29041FFB}" destId="{8728B4CF-F2C8-4912-9B92-D1C4B631A8D3}" srcOrd="1" destOrd="0" presId="urn:microsoft.com/office/officeart/2005/8/layout/orgChart1"/>
    <dgm:cxn modelId="{E9AF7C41-B368-4847-91A8-A4B51711BF07}" type="presOf" srcId="{54FD45EE-D0FF-4BF4-9D59-93ED1E0F2E87}" destId="{0BD20618-7FA0-4837-A90A-98C9C3B6A56C}" srcOrd="1" destOrd="0" presId="urn:microsoft.com/office/officeart/2005/8/layout/orgChart1"/>
    <dgm:cxn modelId="{E41D8A36-7983-496A-B343-448F12DE0E56}" type="presOf" srcId="{54FD45EE-D0FF-4BF4-9D59-93ED1E0F2E87}" destId="{42550B96-6DE1-46A5-94DF-AAA1BE83C368}" srcOrd="0" destOrd="0" presId="urn:microsoft.com/office/officeart/2005/8/layout/orgChart1"/>
    <dgm:cxn modelId="{D5856822-DD42-479D-A8E1-477F75E8BE87}" type="presOf" srcId="{EF919AE7-3C9E-4D8F-AE42-424F29041FFB}" destId="{5C254D4E-6087-42E6-8A3E-06AE5A3294DB}" srcOrd="0" destOrd="0" presId="urn:microsoft.com/office/officeart/2005/8/layout/orgChart1"/>
    <dgm:cxn modelId="{3E28C14D-7308-4338-A8DD-1CCA85CE830E}" type="presOf" srcId="{545237A8-B66C-409A-8107-B7C6187E79BB}" destId="{5D395F4F-2418-4C6D-914F-A58EA4A70F93}" srcOrd="0" destOrd="0" presId="urn:microsoft.com/office/officeart/2005/8/layout/orgChart1"/>
    <dgm:cxn modelId="{9258EE5A-CA26-4F70-B2F3-23B8039EC373}" type="presOf" srcId="{545237A8-B66C-409A-8107-B7C6187E79BB}" destId="{6139126A-536C-4D7F-BF24-EF1A1A7880E3}" srcOrd="1" destOrd="0" presId="urn:microsoft.com/office/officeart/2005/8/layout/orgChart1"/>
    <dgm:cxn modelId="{06DA9C06-E65D-437B-9AF3-5F95B0DB1554}" type="presParOf" srcId="{23AB9B39-67BF-4054-A8FE-5841F8097A97}" destId="{0579EF44-9046-4508-8BD0-0CE75C08A739}" srcOrd="0" destOrd="0" presId="urn:microsoft.com/office/officeart/2005/8/layout/orgChart1"/>
    <dgm:cxn modelId="{F5DAA311-2633-4CDD-BFFD-D66FD04F25DD}" type="presParOf" srcId="{0579EF44-9046-4508-8BD0-0CE75C08A739}" destId="{8D179D1F-44AD-41F6-BECD-DAD903CB3A8D}" srcOrd="0" destOrd="0" presId="urn:microsoft.com/office/officeart/2005/8/layout/orgChart1"/>
    <dgm:cxn modelId="{550BB622-D54E-43BF-8BB5-29A58AF74C3D}" type="presParOf" srcId="{8D179D1F-44AD-41F6-BECD-DAD903CB3A8D}" destId="{5D395F4F-2418-4C6D-914F-A58EA4A70F93}" srcOrd="0" destOrd="0" presId="urn:microsoft.com/office/officeart/2005/8/layout/orgChart1"/>
    <dgm:cxn modelId="{1471CDDB-2D66-491D-8448-80F1C557537A}" type="presParOf" srcId="{8D179D1F-44AD-41F6-BECD-DAD903CB3A8D}" destId="{6139126A-536C-4D7F-BF24-EF1A1A7880E3}" srcOrd="1" destOrd="0" presId="urn:microsoft.com/office/officeart/2005/8/layout/orgChart1"/>
    <dgm:cxn modelId="{A271EC59-C875-447E-AABB-56EF35ED8388}" type="presParOf" srcId="{0579EF44-9046-4508-8BD0-0CE75C08A739}" destId="{F2E5A4F3-1A79-47F7-9985-B6B9ECEC7E5B}" srcOrd="1" destOrd="0" presId="urn:microsoft.com/office/officeart/2005/8/layout/orgChart1"/>
    <dgm:cxn modelId="{10123AC1-65D3-4224-8101-82245E3F74C4}" type="presParOf" srcId="{0579EF44-9046-4508-8BD0-0CE75C08A739}" destId="{38CE1609-2286-43C3-A43B-91F96029B450}" srcOrd="2" destOrd="0" presId="urn:microsoft.com/office/officeart/2005/8/layout/orgChart1"/>
    <dgm:cxn modelId="{AFFDFA4C-B5C4-4452-8B25-3E3D1999D63C}" type="presParOf" srcId="{38CE1609-2286-43C3-A43B-91F96029B450}" destId="{1DCBE7BC-BE36-4CCA-8360-65292DB2E7B8}" srcOrd="0" destOrd="0" presId="urn:microsoft.com/office/officeart/2005/8/layout/orgChart1"/>
    <dgm:cxn modelId="{52E8CA52-9252-4041-8730-0B1B135CFFA3}" type="presParOf" srcId="{38CE1609-2286-43C3-A43B-91F96029B450}" destId="{50B39E07-0AD4-4EC1-8C0F-F193190DA60D}" srcOrd="1" destOrd="0" presId="urn:microsoft.com/office/officeart/2005/8/layout/orgChart1"/>
    <dgm:cxn modelId="{68049303-FCEE-45F5-B0AB-DFDA09694856}" type="presParOf" srcId="{50B39E07-0AD4-4EC1-8C0F-F193190DA60D}" destId="{DE1982E3-B6C9-4AB1-8B11-65E54E08B6F5}" srcOrd="0" destOrd="0" presId="urn:microsoft.com/office/officeart/2005/8/layout/orgChart1"/>
    <dgm:cxn modelId="{877629FA-BF7D-47F3-9D6A-546C8DFB862B}" type="presParOf" srcId="{DE1982E3-B6C9-4AB1-8B11-65E54E08B6F5}" destId="{5C254D4E-6087-42E6-8A3E-06AE5A3294DB}" srcOrd="0" destOrd="0" presId="urn:microsoft.com/office/officeart/2005/8/layout/orgChart1"/>
    <dgm:cxn modelId="{9DF0D98B-A05F-4D3A-83C2-21530BD03CEA}" type="presParOf" srcId="{DE1982E3-B6C9-4AB1-8B11-65E54E08B6F5}" destId="{8728B4CF-F2C8-4912-9B92-D1C4B631A8D3}" srcOrd="1" destOrd="0" presId="urn:microsoft.com/office/officeart/2005/8/layout/orgChart1"/>
    <dgm:cxn modelId="{E945D3B6-5A65-4AF8-A947-4E336E8F1A24}" type="presParOf" srcId="{50B39E07-0AD4-4EC1-8C0F-F193190DA60D}" destId="{C24023CC-9B3F-4FC0-900D-AF900DC02BE6}" srcOrd="1" destOrd="0" presId="urn:microsoft.com/office/officeart/2005/8/layout/orgChart1"/>
    <dgm:cxn modelId="{3A66CD38-A694-4EA7-9308-16A7FA66F62F}" type="presParOf" srcId="{50B39E07-0AD4-4EC1-8C0F-F193190DA60D}" destId="{0322EDAA-B2C6-40E6-B747-07C7FED2A7DB}" srcOrd="2" destOrd="0" presId="urn:microsoft.com/office/officeart/2005/8/layout/orgChart1"/>
    <dgm:cxn modelId="{8F5F42CA-964B-41E0-8096-ECEB2E6F957E}" type="presParOf" srcId="{38CE1609-2286-43C3-A43B-91F96029B450}" destId="{46E28C32-15B7-4D6A-B1DC-6B3912B930B7}" srcOrd="2" destOrd="0" presId="urn:microsoft.com/office/officeart/2005/8/layout/orgChart1"/>
    <dgm:cxn modelId="{9492E8B4-3C00-493E-A3CC-5CA89AEF5B9A}" type="presParOf" srcId="{38CE1609-2286-43C3-A43B-91F96029B450}" destId="{6D03E633-4351-4434-BD12-42AC79F98006}" srcOrd="3" destOrd="0" presId="urn:microsoft.com/office/officeart/2005/8/layout/orgChart1"/>
    <dgm:cxn modelId="{46B4BF8D-E9F0-4131-B889-3183E6BBB2CE}" type="presParOf" srcId="{6D03E633-4351-4434-BD12-42AC79F98006}" destId="{77F7E671-B30B-49E3-8FD0-AA31C98737E0}" srcOrd="0" destOrd="0" presId="urn:microsoft.com/office/officeart/2005/8/layout/orgChart1"/>
    <dgm:cxn modelId="{F2C3529F-A309-4F7E-8DAA-3A7D7DD36A6B}" type="presParOf" srcId="{77F7E671-B30B-49E3-8FD0-AA31C98737E0}" destId="{42550B96-6DE1-46A5-94DF-AAA1BE83C368}" srcOrd="0" destOrd="0" presId="urn:microsoft.com/office/officeart/2005/8/layout/orgChart1"/>
    <dgm:cxn modelId="{8711BFDC-1959-445D-A647-0F8BC5226EC4}" type="presParOf" srcId="{77F7E671-B30B-49E3-8FD0-AA31C98737E0}" destId="{0BD20618-7FA0-4837-A90A-98C9C3B6A56C}" srcOrd="1" destOrd="0" presId="urn:microsoft.com/office/officeart/2005/8/layout/orgChart1"/>
    <dgm:cxn modelId="{8E2A256C-8F56-42EC-8B96-CDE21637CB58}" type="presParOf" srcId="{6D03E633-4351-4434-BD12-42AC79F98006}" destId="{E2592352-CE58-4F5E-BFB2-CB9DC5C07F88}" srcOrd="1" destOrd="0" presId="urn:microsoft.com/office/officeart/2005/8/layout/orgChart1"/>
    <dgm:cxn modelId="{1810FA90-1F8A-424A-92E8-A42FF1C57592}" type="presParOf" srcId="{6D03E633-4351-4434-BD12-42AC79F98006}" destId="{F62FEBB9-BB25-4D13-8A1A-16961537FF6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B9D59FA-60D3-4ED8-A1EC-6686CBC1742C}" type="doc">
      <dgm:prSet loTypeId="urn:microsoft.com/office/officeart/2005/8/layout/default#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pt-PT"/>
        </a:p>
      </dgm:t>
    </dgm:pt>
    <dgm:pt modelId="{1F58316B-985A-485B-A510-90BE312DFD35}">
      <dgm:prSet phldrT="[Texto]" custT="1"/>
      <dgm:spPr>
        <a:xfrm>
          <a:off x="4793" y="209723"/>
          <a:ext cx="2688162" cy="856740"/>
        </a:xfrm>
        <a:prstGeom prst="rect">
          <a:avLst/>
        </a:prstGeom>
      </dgm:spPr>
      <dgm:t>
        <a:bodyPr/>
        <a:lstStyle/>
        <a:p>
          <a:r>
            <a:rPr lang="pt-PT" sz="2400">
              <a:latin typeface="Gill Sans MT" panose="020B0502020104020203"/>
              <a:ea typeface="+mn-ea"/>
              <a:cs typeface="+mn-cs"/>
            </a:rPr>
            <a:t>Conflitos</a:t>
          </a:r>
          <a:endParaRPr lang="pt-PT" sz="2400" dirty="0">
            <a:latin typeface="Gill Sans MT" panose="020B0502020104020203"/>
            <a:ea typeface="+mn-ea"/>
            <a:cs typeface="+mn-cs"/>
          </a:endParaRPr>
        </a:p>
      </dgm:t>
    </dgm:pt>
    <dgm:pt modelId="{2E2A5879-025D-4A1B-9F92-99A6F518F151}" type="parTrans" cxnId="{D32B5B81-852D-45BF-8EE9-63D4B04C73B4}">
      <dgm:prSet/>
      <dgm:spPr/>
      <dgm:t>
        <a:bodyPr/>
        <a:lstStyle/>
        <a:p>
          <a:endParaRPr lang="pt-PT"/>
        </a:p>
      </dgm:t>
    </dgm:pt>
    <dgm:pt modelId="{BD58DFEB-F028-41BB-B5BC-1BA97A35E263}" type="sibTrans" cxnId="{D32B5B81-852D-45BF-8EE9-63D4B04C73B4}">
      <dgm:prSet/>
      <dgm:spPr/>
      <dgm:t>
        <a:bodyPr/>
        <a:lstStyle/>
        <a:p>
          <a:endParaRPr lang="pt-PT"/>
        </a:p>
      </dgm:t>
    </dgm:pt>
    <dgm:pt modelId="{CE530AD8-460A-4722-BF99-94D140D7C8DE}">
      <dgm:prSet phldrT="[Texto]" custT="1"/>
      <dgm:spPr>
        <a:xfrm>
          <a:off x="3702215" y="209723"/>
          <a:ext cx="2688162" cy="856740"/>
        </a:xfrm>
        <a:prstGeom prst="rect">
          <a:avLst/>
        </a:prstGeom>
      </dgm:spPr>
      <dgm:t>
        <a:bodyPr/>
        <a:lstStyle/>
        <a:p>
          <a:r>
            <a:rPr lang="pt-PT" sz="2400">
              <a:latin typeface="Gill Sans MT" panose="020B0502020104020203"/>
              <a:ea typeface="+mn-ea"/>
              <a:cs typeface="+mn-cs"/>
            </a:rPr>
            <a:t>Revoltas</a:t>
          </a:r>
          <a:endParaRPr lang="pt-PT" sz="2400" dirty="0">
            <a:latin typeface="Gill Sans MT" panose="020B0502020104020203"/>
            <a:ea typeface="+mn-ea"/>
            <a:cs typeface="+mn-cs"/>
          </a:endParaRPr>
        </a:p>
      </dgm:t>
    </dgm:pt>
    <dgm:pt modelId="{30401229-71E8-426D-8A78-D0002AA6DBB4}" type="parTrans" cxnId="{3240D00F-B1EE-4080-853A-746347B795C2}">
      <dgm:prSet/>
      <dgm:spPr/>
      <dgm:t>
        <a:bodyPr/>
        <a:lstStyle/>
        <a:p>
          <a:endParaRPr lang="pt-PT"/>
        </a:p>
      </dgm:t>
    </dgm:pt>
    <dgm:pt modelId="{E49816C5-0882-43DC-879A-771A193AA582}" type="sibTrans" cxnId="{3240D00F-B1EE-4080-853A-746347B795C2}">
      <dgm:prSet/>
      <dgm:spPr/>
      <dgm:t>
        <a:bodyPr/>
        <a:lstStyle/>
        <a:p>
          <a:endParaRPr lang="pt-PT"/>
        </a:p>
      </dgm:t>
    </dgm:pt>
    <dgm:pt modelId="{523041C5-A2CC-4CCE-A746-0D5069FA1205}">
      <dgm:prSet phldrT="[Texto]" custT="1"/>
      <dgm:spPr>
        <a:xfrm>
          <a:off x="7399637" y="209723"/>
          <a:ext cx="2688162" cy="856740"/>
        </a:xfrm>
        <a:prstGeom prst="rect">
          <a:avLst/>
        </a:prstGeom>
      </dgm:spPr>
      <dgm:t>
        <a:bodyPr/>
        <a:lstStyle/>
        <a:p>
          <a:r>
            <a:rPr lang="pt-PT" sz="2400">
              <a:latin typeface="Gill Sans MT" panose="020B0502020104020203"/>
              <a:ea typeface="+mn-ea"/>
              <a:cs typeface="+mn-cs"/>
            </a:rPr>
            <a:t>Mortes</a:t>
          </a:r>
          <a:endParaRPr lang="pt-PT" sz="2400" dirty="0">
            <a:latin typeface="Gill Sans MT" panose="020B0502020104020203"/>
            <a:ea typeface="+mn-ea"/>
            <a:cs typeface="+mn-cs"/>
          </a:endParaRPr>
        </a:p>
      </dgm:t>
    </dgm:pt>
    <dgm:pt modelId="{62CBC0DE-6B56-43E3-BF69-5A3979C3F216}" type="parTrans" cxnId="{DA6CC957-1B2A-42A9-AECA-B81274523AD8}">
      <dgm:prSet/>
      <dgm:spPr/>
      <dgm:t>
        <a:bodyPr/>
        <a:lstStyle/>
        <a:p>
          <a:endParaRPr lang="pt-PT"/>
        </a:p>
      </dgm:t>
    </dgm:pt>
    <dgm:pt modelId="{41D1EF13-D3A5-41B5-B2CA-1682D2AC1431}" type="sibTrans" cxnId="{DA6CC957-1B2A-42A9-AECA-B81274523AD8}">
      <dgm:prSet/>
      <dgm:spPr/>
      <dgm:t>
        <a:bodyPr/>
        <a:lstStyle/>
        <a:p>
          <a:endParaRPr lang="pt-PT"/>
        </a:p>
      </dgm:t>
    </dgm:pt>
    <dgm:pt modelId="{C0921944-C54D-401A-B393-D735EA0A0DE7}" type="pres">
      <dgm:prSet presAssocID="{8B9D59FA-60D3-4ED8-A1EC-6686CBC1742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5A729C78-D4F7-487C-9908-01934FF2F9E4}" type="pres">
      <dgm:prSet presAssocID="{1F58316B-985A-485B-A510-90BE312DFD35}" presName="node" presStyleLbl="node1" presStyleIdx="0" presStyleCnt="3" custScaleX="26635" custScaleY="14148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D2DA8F7-F4EE-422B-B36D-0AE2B9972555}" type="pres">
      <dgm:prSet presAssocID="{BD58DFEB-F028-41BB-B5BC-1BA97A35E263}" presName="sibTrans" presStyleCnt="0"/>
      <dgm:spPr/>
    </dgm:pt>
    <dgm:pt modelId="{A11FDB36-B111-4D20-A442-6B84FF45FCC7}" type="pres">
      <dgm:prSet presAssocID="{CE530AD8-460A-4722-BF99-94D140D7C8DE}" presName="node" presStyleLbl="node1" presStyleIdx="1" presStyleCnt="3" custScaleX="26635" custScaleY="14148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5241578E-15F8-47E5-9772-F55E2292BA64}" type="pres">
      <dgm:prSet presAssocID="{E49816C5-0882-43DC-879A-771A193AA582}" presName="sibTrans" presStyleCnt="0"/>
      <dgm:spPr/>
    </dgm:pt>
    <dgm:pt modelId="{01A92479-A16D-4D2F-A173-0AC63C17FC5D}" type="pres">
      <dgm:prSet presAssocID="{523041C5-A2CC-4CCE-A746-0D5069FA1205}" presName="node" presStyleLbl="node1" presStyleIdx="2" presStyleCnt="3" custScaleX="26635" custScaleY="14148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E9B5CAA8-036D-4E1A-89D8-92118EA88E18}" type="presOf" srcId="{523041C5-A2CC-4CCE-A746-0D5069FA1205}" destId="{01A92479-A16D-4D2F-A173-0AC63C17FC5D}" srcOrd="0" destOrd="0" presId="urn:microsoft.com/office/officeart/2005/8/layout/default#1"/>
    <dgm:cxn modelId="{D32B5B81-852D-45BF-8EE9-63D4B04C73B4}" srcId="{8B9D59FA-60D3-4ED8-A1EC-6686CBC1742C}" destId="{1F58316B-985A-485B-A510-90BE312DFD35}" srcOrd="0" destOrd="0" parTransId="{2E2A5879-025D-4A1B-9F92-99A6F518F151}" sibTransId="{BD58DFEB-F028-41BB-B5BC-1BA97A35E263}"/>
    <dgm:cxn modelId="{1E909D44-64B6-4289-8415-828464B41752}" type="presOf" srcId="{1F58316B-985A-485B-A510-90BE312DFD35}" destId="{5A729C78-D4F7-487C-9908-01934FF2F9E4}" srcOrd="0" destOrd="0" presId="urn:microsoft.com/office/officeart/2005/8/layout/default#1"/>
    <dgm:cxn modelId="{DA6CC957-1B2A-42A9-AECA-B81274523AD8}" srcId="{8B9D59FA-60D3-4ED8-A1EC-6686CBC1742C}" destId="{523041C5-A2CC-4CCE-A746-0D5069FA1205}" srcOrd="2" destOrd="0" parTransId="{62CBC0DE-6B56-43E3-BF69-5A3979C3F216}" sibTransId="{41D1EF13-D3A5-41B5-B2CA-1682D2AC1431}"/>
    <dgm:cxn modelId="{21101620-68B6-47FB-8329-3984B1B704B6}" type="presOf" srcId="{8B9D59FA-60D3-4ED8-A1EC-6686CBC1742C}" destId="{C0921944-C54D-401A-B393-D735EA0A0DE7}" srcOrd="0" destOrd="0" presId="urn:microsoft.com/office/officeart/2005/8/layout/default#1"/>
    <dgm:cxn modelId="{3240D00F-B1EE-4080-853A-746347B795C2}" srcId="{8B9D59FA-60D3-4ED8-A1EC-6686CBC1742C}" destId="{CE530AD8-460A-4722-BF99-94D140D7C8DE}" srcOrd="1" destOrd="0" parTransId="{30401229-71E8-426D-8A78-D0002AA6DBB4}" sibTransId="{E49816C5-0882-43DC-879A-771A193AA582}"/>
    <dgm:cxn modelId="{6838DBA5-3331-499E-B371-D37A243488F9}" type="presOf" srcId="{CE530AD8-460A-4722-BF99-94D140D7C8DE}" destId="{A11FDB36-B111-4D20-A442-6B84FF45FCC7}" srcOrd="0" destOrd="0" presId="urn:microsoft.com/office/officeart/2005/8/layout/default#1"/>
    <dgm:cxn modelId="{545BE25D-20E9-4D69-9E34-7CEB46C270C3}" type="presParOf" srcId="{C0921944-C54D-401A-B393-D735EA0A0DE7}" destId="{5A729C78-D4F7-487C-9908-01934FF2F9E4}" srcOrd="0" destOrd="0" presId="urn:microsoft.com/office/officeart/2005/8/layout/default#1"/>
    <dgm:cxn modelId="{E42FCE8C-5B5F-433F-8636-9C57C27AEF22}" type="presParOf" srcId="{C0921944-C54D-401A-B393-D735EA0A0DE7}" destId="{FD2DA8F7-F4EE-422B-B36D-0AE2B9972555}" srcOrd="1" destOrd="0" presId="urn:microsoft.com/office/officeart/2005/8/layout/default#1"/>
    <dgm:cxn modelId="{26B7FB38-9A5B-438A-AE2B-A03312D51761}" type="presParOf" srcId="{C0921944-C54D-401A-B393-D735EA0A0DE7}" destId="{A11FDB36-B111-4D20-A442-6B84FF45FCC7}" srcOrd="2" destOrd="0" presId="urn:microsoft.com/office/officeart/2005/8/layout/default#1"/>
    <dgm:cxn modelId="{7FBAD14B-E7C9-46D9-A531-814665338C62}" type="presParOf" srcId="{C0921944-C54D-401A-B393-D735EA0A0DE7}" destId="{5241578E-15F8-47E5-9772-F55E2292BA64}" srcOrd="3" destOrd="0" presId="urn:microsoft.com/office/officeart/2005/8/layout/default#1"/>
    <dgm:cxn modelId="{72CCDA18-AE5D-4D11-B444-39F8FC7EAEFC}" type="presParOf" srcId="{C0921944-C54D-401A-B393-D735EA0A0DE7}" destId="{01A92479-A16D-4D2F-A173-0AC63C17FC5D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3AC97ED-85E8-454C-A822-B3D837AD065D}" type="doc">
      <dgm:prSet loTypeId="urn:microsoft.com/office/officeart/2005/8/layout/vList2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pt-PT"/>
        </a:p>
      </dgm:t>
    </dgm:pt>
    <dgm:pt modelId="{66E3D52F-F2FF-4FD8-9FDF-C8C36A347EC7}">
      <dgm:prSet phldrT="[Texto]" custT="1"/>
      <dgm:spPr/>
      <dgm:t>
        <a:bodyPr/>
        <a:lstStyle/>
        <a:p>
          <a:r>
            <a:rPr lang="pt-PT" sz="4000" dirty="0"/>
            <a:t>Modelo de </a:t>
          </a:r>
          <a:r>
            <a:rPr lang="pt-PT" sz="4000" dirty="0" err="1"/>
            <a:t>Tavistock</a:t>
          </a:r>
          <a:r>
            <a:rPr lang="pt-PT" sz="4000" dirty="0"/>
            <a:t> </a:t>
          </a:r>
          <a:r>
            <a:rPr lang="pt-PT" sz="2800" dirty="0"/>
            <a:t>(Miller &amp; Rice, 1967) </a:t>
          </a:r>
          <a:endParaRPr lang="pt-PT" sz="4400" dirty="0"/>
        </a:p>
      </dgm:t>
    </dgm:pt>
    <dgm:pt modelId="{07EAD1AA-5DDB-4EE3-863F-570426D3DC40}" type="parTrans" cxnId="{1B2DADC4-474E-454F-A98E-A735FD57D877}">
      <dgm:prSet/>
      <dgm:spPr/>
      <dgm:t>
        <a:bodyPr/>
        <a:lstStyle/>
        <a:p>
          <a:endParaRPr lang="pt-PT"/>
        </a:p>
      </dgm:t>
    </dgm:pt>
    <dgm:pt modelId="{39031D44-5D9E-4EC6-BE95-60E0FA6EA836}" type="sibTrans" cxnId="{1B2DADC4-474E-454F-A98E-A735FD57D877}">
      <dgm:prSet/>
      <dgm:spPr/>
      <dgm:t>
        <a:bodyPr/>
        <a:lstStyle/>
        <a:p>
          <a:endParaRPr lang="pt-PT"/>
        </a:p>
      </dgm:t>
    </dgm:pt>
    <dgm:pt modelId="{757C4847-E6D7-4A78-BECB-D131FAC3E45A}">
      <dgm:prSet phldrT="[Texto]" custT="1"/>
      <dgm:spPr/>
      <dgm:t>
        <a:bodyPr/>
        <a:lstStyle/>
        <a:p>
          <a:r>
            <a:rPr lang="pt-PT" sz="3200" dirty="0">
              <a:solidFill>
                <a:schemeClr val="tx2"/>
              </a:solidFill>
            </a:rPr>
            <a:t>Utilizado na primeira fase do </a:t>
          </a:r>
          <a:r>
            <a:rPr lang="pt-PT" sz="3200" i="1" dirty="0">
              <a:solidFill>
                <a:schemeClr val="tx2"/>
              </a:solidFill>
            </a:rPr>
            <a:t>workshop</a:t>
          </a:r>
        </a:p>
      </dgm:t>
    </dgm:pt>
    <dgm:pt modelId="{9EF14C65-B6FC-4B51-8D26-C2F3C631884A}" type="parTrans" cxnId="{31147C6C-4825-4D52-9D67-607A665F19E7}">
      <dgm:prSet/>
      <dgm:spPr/>
      <dgm:t>
        <a:bodyPr/>
        <a:lstStyle/>
        <a:p>
          <a:endParaRPr lang="pt-PT"/>
        </a:p>
      </dgm:t>
    </dgm:pt>
    <dgm:pt modelId="{95EF4897-635E-4F40-9211-F37158CED964}" type="sibTrans" cxnId="{31147C6C-4825-4D52-9D67-607A665F19E7}">
      <dgm:prSet/>
      <dgm:spPr/>
      <dgm:t>
        <a:bodyPr/>
        <a:lstStyle/>
        <a:p>
          <a:endParaRPr lang="pt-PT"/>
        </a:p>
      </dgm:t>
    </dgm:pt>
    <dgm:pt modelId="{3F17BCA6-09CF-413F-BB44-48600E1771F4}">
      <dgm:prSet phldrT="[Texto]" custT="1"/>
      <dgm:spPr/>
      <dgm:t>
        <a:bodyPr/>
        <a:lstStyle/>
        <a:p>
          <a:r>
            <a:rPr lang="pt-PT" sz="4000" dirty="0"/>
            <a:t>Abordagem de </a:t>
          </a:r>
          <a:r>
            <a:rPr lang="pt-PT" sz="4000" dirty="0" err="1"/>
            <a:t>Bethel</a:t>
          </a:r>
          <a:r>
            <a:rPr lang="pt-PT" sz="4000" dirty="0"/>
            <a:t> </a:t>
          </a:r>
          <a:r>
            <a:rPr lang="pt-PT" sz="2800" dirty="0"/>
            <a:t>(Bradford </a:t>
          </a:r>
          <a:r>
            <a:rPr lang="pt-PT" sz="2800" i="1" dirty="0" err="1"/>
            <a:t>et</a:t>
          </a:r>
          <a:r>
            <a:rPr lang="pt-PT" sz="2800" i="1" dirty="0"/>
            <a:t> al</a:t>
          </a:r>
          <a:r>
            <a:rPr lang="pt-PT" sz="2800" dirty="0"/>
            <a:t>., 1964) </a:t>
          </a:r>
          <a:endParaRPr lang="pt-PT" sz="4400" dirty="0"/>
        </a:p>
      </dgm:t>
    </dgm:pt>
    <dgm:pt modelId="{E9A86C4E-87A7-4410-87CC-3DB829933E59}" type="parTrans" cxnId="{478D7C0B-D2BE-4598-876D-8F5B6386F4AC}">
      <dgm:prSet/>
      <dgm:spPr/>
      <dgm:t>
        <a:bodyPr/>
        <a:lstStyle/>
        <a:p>
          <a:endParaRPr lang="pt-PT"/>
        </a:p>
      </dgm:t>
    </dgm:pt>
    <dgm:pt modelId="{FCD88AEC-913F-4B81-B1D2-F1FF72B4079A}" type="sibTrans" cxnId="{478D7C0B-D2BE-4598-876D-8F5B6386F4AC}">
      <dgm:prSet/>
      <dgm:spPr/>
      <dgm:t>
        <a:bodyPr/>
        <a:lstStyle/>
        <a:p>
          <a:endParaRPr lang="pt-PT"/>
        </a:p>
      </dgm:t>
    </dgm:pt>
    <dgm:pt modelId="{1BA6C52E-08B2-4418-A816-5F8D2B8C6F73}">
      <dgm:prSet phldrT="[Texto]" custT="1"/>
      <dgm:spPr/>
      <dgm:t>
        <a:bodyPr/>
        <a:lstStyle/>
        <a:p>
          <a:r>
            <a:rPr lang="pt-PT" sz="3200" dirty="0">
              <a:solidFill>
                <a:schemeClr val="tx2"/>
              </a:solidFill>
            </a:rPr>
            <a:t>Utilizado na segunda fase do </a:t>
          </a:r>
          <a:r>
            <a:rPr lang="pt-PT" sz="3200" i="1" dirty="0">
              <a:solidFill>
                <a:schemeClr val="tx2"/>
              </a:solidFill>
            </a:rPr>
            <a:t>workshop</a:t>
          </a:r>
        </a:p>
      </dgm:t>
    </dgm:pt>
    <dgm:pt modelId="{E8AF45E4-0187-490E-8A94-07ED47B4158E}" type="parTrans" cxnId="{EA88D08E-41D3-4AD1-A348-CA776AD91EF9}">
      <dgm:prSet/>
      <dgm:spPr/>
      <dgm:t>
        <a:bodyPr/>
        <a:lstStyle/>
        <a:p>
          <a:endParaRPr lang="pt-PT"/>
        </a:p>
      </dgm:t>
    </dgm:pt>
    <dgm:pt modelId="{957C55B8-4EEB-45A4-9331-CDFE3BCB1971}" type="sibTrans" cxnId="{EA88D08E-41D3-4AD1-A348-CA776AD91EF9}">
      <dgm:prSet/>
      <dgm:spPr/>
      <dgm:t>
        <a:bodyPr/>
        <a:lstStyle/>
        <a:p>
          <a:endParaRPr lang="pt-PT"/>
        </a:p>
      </dgm:t>
    </dgm:pt>
    <dgm:pt modelId="{FC743329-72F9-422D-A6D7-9FA95B8B2652}">
      <dgm:prSet phldrT="[Texto]" custT="1"/>
      <dgm:spPr/>
      <dgm:t>
        <a:bodyPr/>
        <a:lstStyle/>
        <a:p>
          <a:endParaRPr lang="pt-PT" sz="3200" dirty="0"/>
        </a:p>
      </dgm:t>
    </dgm:pt>
    <dgm:pt modelId="{D7618CA3-E144-4BD9-A815-DFE24D59031F}" type="parTrans" cxnId="{B0B5588F-A760-4288-8392-1204BC21BC09}">
      <dgm:prSet/>
      <dgm:spPr/>
      <dgm:t>
        <a:bodyPr/>
        <a:lstStyle/>
        <a:p>
          <a:endParaRPr lang="pt-PT"/>
        </a:p>
      </dgm:t>
    </dgm:pt>
    <dgm:pt modelId="{E562DFAE-B5A8-4AA9-927B-13830827021B}" type="sibTrans" cxnId="{B0B5588F-A760-4288-8392-1204BC21BC09}">
      <dgm:prSet/>
      <dgm:spPr/>
      <dgm:t>
        <a:bodyPr/>
        <a:lstStyle/>
        <a:p>
          <a:endParaRPr lang="pt-PT"/>
        </a:p>
      </dgm:t>
    </dgm:pt>
    <dgm:pt modelId="{82E12E1F-1892-4140-AE97-97B57131EF93}" type="pres">
      <dgm:prSet presAssocID="{C3AC97ED-85E8-454C-A822-B3D837AD065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C7E4A024-9FED-4BC0-A30B-D222FCB7057D}" type="pres">
      <dgm:prSet presAssocID="{66E3D52F-F2FF-4FD8-9FDF-C8C36A347EC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2AA7048-A101-4EC1-BAAB-08784039692C}" type="pres">
      <dgm:prSet presAssocID="{66E3D52F-F2FF-4FD8-9FDF-C8C36A347EC7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2B8568C-0F82-4597-88B3-C1D3653D876E}" type="pres">
      <dgm:prSet presAssocID="{3F17BCA6-09CF-413F-BB44-48600E1771F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BCE2C521-7BDA-4829-8967-6BDF5605D959}" type="pres">
      <dgm:prSet presAssocID="{3F17BCA6-09CF-413F-BB44-48600E1771F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B0B5588F-A760-4288-8392-1204BC21BC09}" srcId="{66E3D52F-F2FF-4FD8-9FDF-C8C36A347EC7}" destId="{FC743329-72F9-422D-A6D7-9FA95B8B2652}" srcOrd="1" destOrd="0" parTransId="{D7618CA3-E144-4BD9-A815-DFE24D59031F}" sibTransId="{E562DFAE-B5A8-4AA9-927B-13830827021B}"/>
    <dgm:cxn modelId="{478D7C0B-D2BE-4598-876D-8F5B6386F4AC}" srcId="{C3AC97ED-85E8-454C-A822-B3D837AD065D}" destId="{3F17BCA6-09CF-413F-BB44-48600E1771F4}" srcOrd="1" destOrd="0" parTransId="{E9A86C4E-87A7-4410-87CC-3DB829933E59}" sibTransId="{FCD88AEC-913F-4B81-B1D2-F1FF72B4079A}"/>
    <dgm:cxn modelId="{31147C6C-4825-4D52-9D67-607A665F19E7}" srcId="{66E3D52F-F2FF-4FD8-9FDF-C8C36A347EC7}" destId="{757C4847-E6D7-4A78-BECB-D131FAC3E45A}" srcOrd="0" destOrd="0" parTransId="{9EF14C65-B6FC-4B51-8D26-C2F3C631884A}" sibTransId="{95EF4897-635E-4F40-9211-F37158CED964}"/>
    <dgm:cxn modelId="{EA88D08E-41D3-4AD1-A348-CA776AD91EF9}" srcId="{3F17BCA6-09CF-413F-BB44-48600E1771F4}" destId="{1BA6C52E-08B2-4418-A816-5F8D2B8C6F73}" srcOrd="0" destOrd="0" parTransId="{E8AF45E4-0187-490E-8A94-07ED47B4158E}" sibTransId="{957C55B8-4EEB-45A4-9331-CDFE3BCB1971}"/>
    <dgm:cxn modelId="{1B2DADC4-474E-454F-A98E-A735FD57D877}" srcId="{C3AC97ED-85E8-454C-A822-B3D837AD065D}" destId="{66E3D52F-F2FF-4FD8-9FDF-C8C36A347EC7}" srcOrd="0" destOrd="0" parTransId="{07EAD1AA-5DDB-4EE3-863F-570426D3DC40}" sibTransId="{39031D44-5D9E-4EC6-BE95-60E0FA6EA836}"/>
    <dgm:cxn modelId="{0D8BFB47-B422-42D2-80FA-F57BEF5256D1}" type="presOf" srcId="{66E3D52F-F2FF-4FD8-9FDF-C8C36A347EC7}" destId="{C7E4A024-9FED-4BC0-A30B-D222FCB7057D}" srcOrd="0" destOrd="0" presId="urn:microsoft.com/office/officeart/2005/8/layout/vList2"/>
    <dgm:cxn modelId="{1569E4BA-8116-45D5-B707-B8144590CDAE}" type="presOf" srcId="{3F17BCA6-09CF-413F-BB44-48600E1771F4}" destId="{22B8568C-0F82-4597-88B3-C1D3653D876E}" srcOrd="0" destOrd="0" presId="urn:microsoft.com/office/officeart/2005/8/layout/vList2"/>
    <dgm:cxn modelId="{CF5BBD23-2354-4002-AEEA-3D21926CF3B3}" type="presOf" srcId="{757C4847-E6D7-4A78-BECB-D131FAC3E45A}" destId="{42AA7048-A101-4EC1-BAAB-08784039692C}" srcOrd="0" destOrd="0" presId="urn:microsoft.com/office/officeart/2005/8/layout/vList2"/>
    <dgm:cxn modelId="{4C319448-9E99-40E1-A351-BF65162CD3F0}" type="presOf" srcId="{1BA6C52E-08B2-4418-A816-5F8D2B8C6F73}" destId="{BCE2C521-7BDA-4829-8967-6BDF5605D959}" srcOrd="0" destOrd="0" presId="urn:microsoft.com/office/officeart/2005/8/layout/vList2"/>
    <dgm:cxn modelId="{CC4B37CC-F2DB-46D8-8BD9-5438E2C48956}" type="presOf" srcId="{FC743329-72F9-422D-A6D7-9FA95B8B2652}" destId="{42AA7048-A101-4EC1-BAAB-08784039692C}" srcOrd="0" destOrd="1" presId="urn:microsoft.com/office/officeart/2005/8/layout/vList2"/>
    <dgm:cxn modelId="{BA7D3D28-7A74-4385-8B30-D0CCA8FCD2EA}" type="presOf" srcId="{C3AC97ED-85E8-454C-A822-B3D837AD065D}" destId="{82E12E1F-1892-4140-AE97-97B57131EF93}" srcOrd="0" destOrd="0" presId="urn:microsoft.com/office/officeart/2005/8/layout/vList2"/>
    <dgm:cxn modelId="{139742A1-4175-44BB-AF1F-2B915FAE570B}" type="presParOf" srcId="{82E12E1F-1892-4140-AE97-97B57131EF93}" destId="{C7E4A024-9FED-4BC0-A30B-D222FCB7057D}" srcOrd="0" destOrd="0" presId="urn:microsoft.com/office/officeart/2005/8/layout/vList2"/>
    <dgm:cxn modelId="{B79A4C83-BA4E-4CFB-A7BC-71CCA17F83E7}" type="presParOf" srcId="{82E12E1F-1892-4140-AE97-97B57131EF93}" destId="{42AA7048-A101-4EC1-BAAB-08784039692C}" srcOrd="1" destOrd="0" presId="urn:microsoft.com/office/officeart/2005/8/layout/vList2"/>
    <dgm:cxn modelId="{65455D19-BB5F-4A74-8D77-22449C74535A}" type="presParOf" srcId="{82E12E1F-1892-4140-AE97-97B57131EF93}" destId="{22B8568C-0F82-4597-88B3-C1D3653D876E}" srcOrd="2" destOrd="0" presId="urn:microsoft.com/office/officeart/2005/8/layout/vList2"/>
    <dgm:cxn modelId="{563634F8-0CBB-44BB-9B5A-C7362ABBF36E}" type="presParOf" srcId="{82E12E1F-1892-4140-AE97-97B57131EF93}" destId="{BCE2C521-7BDA-4829-8967-6BDF5605D95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6A63378-CC28-46DA-A899-3C929A3DE9EA}" type="doc">
      <dgm:prSet loTypeId="urn:microsoft.com/office/officeart/2008/layout/VerticalCurvedList" loCatId="list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pt-PT"/>
        </a:p>
      </dgm:t>
    </dgm:pt>
    <dgm:pt modelId="{1DE8EA37-5DB6-43A5-A14C-2251E01B9CFE}">
      <dgm:prSet phldrT="[Texto]" custT="1"/>
      <dgm:spPr/>
      <dgm:t>
        <a:bodyPr/>
        <a:lstStyle/>
        <a:p>
          <a:pPr algn="just"/>
          <a:r>
            <a:rPr lang="pt-PT" sz="2400" kern="1200" dirty="0">
              <a:solidFill>
                <a:schemeClr val="tx2"/>
              </a:solidFill>
              <a:latin typeface="Gill Sans MT" panose="020B0502020104020203"/>
              <a:ea typeface="+mn-ea"/>
              <a:cs typeface="+mn-cs"/>
            </a:rPr>
            <a:t>Estimular a aprendizagem sobre as maneiras como as pessoas funcionam em grupos organizados;</a:t>
          </a:r>
        </a:p>
      </dgm:t>
    </dgm:pt>
    <dgm:pt modelId="{EA93DC62-7BEE-49DA-91D1-B6486A3B150E}" type="parTrans" cxnId="{BB23B66F-082F-4D52-A2B2-411804965264}">
      <dgm:prSet/>
      <dgm:spPr/>
      <dgm:t>
        <a:bodyPr/>
        <a:lstStyle/>
        <a:p>
          <a:endParaRPr lang="pt-PT" sz="1600">
            <a:solidFill>
              <a:schemeClr val="tx2"/>
            </a:solidFill>
          </a:endParaRPr>
        </a:p>
      </dgm:t>
    </dgm:pt>
    <dgm:pt modelId="{6B55BE16-B3DC-46C8-95B8-AF2CC0614DE2}" type="sibTrans" cxnId="{BB23B66F-082F-4D52-A2B2-411804965264}">
      <dgm:prSet/>
      <dgm:spPr/>
      <dgm:t>
        <a:bodyPr/>
        <a:lstStyle/>
        <a:p>
          <a:endParaRPr lang="pt-PT" sz="1600">
            <a:solidFill>
              <a:schemeClr val="tx2"/>
            </a:solidFill>
          </a:endParaRPr>
        </a:p>
      </dgm:t>
    </dgm:pt>
    <dgm:pt modelId="{E872CEFF-54DD-4E91-9ABD-13FB6E22D858}">
      <dgm:prSet custT="1"/>
      <dgm:spPr/>
      <dgm:t>
        <a:bodyPr/>
        <a:lstStyle/>
        <a:p>
          <a:pPr algn="just"/>
          <a:r>
            <a:rPr lang="pt-PT" sz="2400" kern="1200">
              <a:solidFill>
                <a:schemeClr val="tx2"/>
              </a:solidFill>
              <a:latin typeface="Gill Sans MT" panose="020B0502020104020203"/>
              <a:ea typeface="+mn-ea"/>
              <a:cs typeface="+mn-cs"/>
            </a:rPr>
            <a:t>Participantes forçados a enfrentar a forma como respondem à autoridade e aos desafios do trabalho cooperativo;</a:t>
          </a:r>
          <a:endParaRPr lang="pt-PT" sz="2400" kern="1200" dirty="0">
            <a:solidFill>
              <a:schemeClr val="tx2"/>
            </a:solidFill>
            <a:latin typeface="Gill Sans MT" panose="020B0502020104020203"/>
            <a:ea typeface="+mn-ea"/>
            <a:cs typeface="+mn-cs"/>
          </a:endParaRPr>
        </a:p>
      </dgm:t>
    </dgm:pt>
    <dgm:pt modelId="{B5E7586B-1860-43D5-800B-E4395BE9E8C7}" type="parTrans" cxnId="{DF763587-4FC5-4186-97C6-53DDFEE21E0D}">
      <dgm:prSet/>
      <dgm:spPr/>
      <dgm:t>
        <a:bodyPr/>
        <a:lstStyle/>
        <a:p>
          <a:endParaRPr lang="pt-PT" sz="1600">
            <a:solidFill>
              <a:schemeClr val="tx2"/>
            </a:solidFill>
          </a:endParaRPr>
        </a:p>
      </dgm:t>
    </dgm:pt>
    <dgm:pt modelId="{73E54D66-6620-49D4-A781-A86AFE1AD2E3}" type="sibTrans" cxnId="{DF763587-4FC5-4186-97C6-53DDFEE21E0D}">
      <dgm:prSet/>
      <dgm:spPr/>
      <dgm:t>
        <a:bodyPr/>
        <a:lstStyle/>
        <a:p>
          <a:endParaRPr lang="pt-PT" sz="1600">
            <a:solidFill>
              <a:schemeClr val="tx2"/>
            </a:solidFill>
          </a:endParaRPr>
        </a:p>
      </dgm:t>
    </dgm:pt>
    <dgm:pt modelId="{EEEC4898-F5DD-4113-BAAE-5E989C6DF262}">
      <dgm:prSet custT="1"/>
      <dgm:spPr/>
      <dgm:t>
        <a:bodyPr/>
        <a:lstStyle/>
        <a:p>
          <a:pPr marL="0" lvl="0" indent="0" algn="just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400" kern="1200" dirty="0">
              <a:solidFill>
                <a:schemeClr val="tx2"/>
              </a:solidFill>
              <a:latin typeface="Gill Sans MT" panose="020B0502020104020203"/>
              <a:ea typeface="+mn-ea"/>
              <a:cs typeface="+mn-cs"/>
            </a:rPr>
            <a:t>Os consultores ficaram distantes nas sessões formais e informais.</a:t>
          </a:r>
        </a:p>
      </dgm:t>
    </dgm:pt>
    <dgm:pt modelId="{EC94B546-39F8-47B1-8AFD-806042383D7A}" type="parTrans" cxnId="{4CAD7923-9098-40E1-91DA-E27223CEC193}">
      <dgm:prSet/>
      <dgm:spPr/>
      <dgm:t>
        <a:bodyPr/>
        <a:lstStyle/>
        <a:p>
          <a:endParaRPr lang="pt-PT" sz="1600">
            <a:solidFill>
              <a:schemeClr val="tx2"/>
            </a:solidFill>
          </a:endParaRPr>
        </a:p>
      </dgm:t>
    </dgm:pt>
    <dgm:pt modelId="{D76580A1-EE42-4DF4-967D-5D1AADB8B574}" type="sibTrans" cxnId="{4CAD7923-9098-40E1-91DA-E27223CEC193}">
      <dgm:prSet/>
      <dgm:spPr/>
      <dgm:t>
        <a:bodyPr/>
        <a:lstStyle/>
        <a:p>
          <a:endParaRPr lang="pt-PT" sz="1600">
            <a:solidFill>
              <a:schemeClr val="tx2"/>
            </a:solidFill>
          </a:endParaRPr>
        </a:p>
      </dgm:t>
    </dgm:pt>
    <dgm:pt modelId="{668E6700-9838-473F-85AD-BC93BE4E4CAB}" type="pres">
      <dgm:prSet presAssocID="{F6A63378-CC28-46DA-A899-3C929A3DE9E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t-PT"/>
        </a:p>
      </dgm:t>
    </dgm:pt>
    <dgm:pt modelId="{264BBB5D-D5E0-47E5-A980-8E6943E01F02}" type="pres">
      <dgm:prSet presAssocID="{F6A63378-CC28-46DA-A899-3C929A3DE9EA}" presName="Name1" presStyleCnt="0"/>
      <dgm:spPr/>
    </dgm:pt>
    <dgm:pt modelId="{B36837C1-A910-4C69-A28E-72E6E44AD22E}" type="pres">
      <dgm:prSet presAssocID="{F6A63378-CC28-46DA-A899-3C929A3DE9EA}" presName="cycle" presStyleCnt="0"/>
      <dgm:spPr/>
    </dgm:pt>
    <dgm:pt modelId="{41AACC9B-A4A0-4ABA-A2DF-DA2E7BF145A0}" type="pres">
      <dgm:prSet presAssocID="{F6A63378-CC28-46DA-A899-3C929A3DE9EA}" presName="srcNode" presStyleLbl="node1" presStyleIdx="0" presStyleCnt="3"/>
      <dgm:spPr/>
    </dgm:pt>
    <dgm:pt modelId="{FEAC6826-E3B7-4EF6-8DC1-ACA3419CF206}" type="pres">
      <dgm:prSet presAssocID="{F6A63378-CC28-46DA-A899-3C929A3DE9EA}" presName="conn" presStyleLbl="parChTrans1D2" presStyleIdx="0" presStyleCnt="1"/>
      <dgm:spPr/>
      <dgm:t>
        <a:bodyPr/>
        <a:lstStyle/>
        <a:p>
          <a:endParaRPr lang="pt-PT"/>
        </a:p>
      </dgm:t>
    </dgm:pt>
    <dgm:pt modelId="{7A21EE4C-931B-400E-A8F2-49E33B74985A}" type="pres">
      <dgm:prSet presAssocID="{F6A63378-CC28-46DA-A899-3C929A3DE9EA}" presName="extraNode" presStyleLbl="node1" presStyleIdx="0" presStyleCnt="3"/>
      <dgm:spPr/>
    </dgm:pt>
    <dgm:pt modelId="{B4612141-3EC0-4C15-9A61-7A7D27DF705A}" type="pres">
      <dgm:prSet presAssocID="{F6A63378-CC28-46DA-A899-3C929A3DE9EA}" presName="dstNode" presStyleLbl="node1" presStyleIdx="0" presStyleCnt="3"/>
      <dgm:spPr/>
    </dgm:pt>
    <dgm:pt modelId="{0CA0D69D-8FB3-4803-9914-DBF43071D71A}" type="pres">
      <dgm:prSet presAssocID="{1DE8EA37-5DB6-43A5-A14C-2251E01B9CFE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31F3C41-DA5E-47E8-ADF1-28D6418520E4}" type="pres">
      <dgm:prSet presAssocID="{1DE8EA37-5DB6-43A5-A14C-2251E01B9CFE}" presName="accent_1" presStyleCnt="0"/>
      <dgm:spPr/>
    </dgm:pt>
    <dgm:pt modelId="{695EEE2C-A54E-450A-B5B8-560D703553D6}" type="pres">
      <dgm:prSet presAssocID="{1DE8EA37-5DB6-43A5-A14C-2251E01B9CFE}" presName="accentRepeatNode" presStyleLbl="solidFgAcc1" presStyleIdx="0" presStyleCnt="3"/>
      <dgm:spPr>
        <a:solidFill>
          <a:schemeClr val="accent1"/>
        </a:solidFill>
      </dgm:spPr>
    </dgm:pt>
    <dgm:pt modelId="{1ADD03FF-E768-419A-8AA4-4836EBD6D0AD}" type="pres">
      <dgm:prSet presAssocID="{E872CEFF-54DD-4E91-9ABD-13FB6E22D858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5B43736F-D38D-469B-88CD-442B1126AA7C}" type="pres">
      <dgm:prSet presAssocID="{E872CEFF-54DD-4E91-9ABD-13FB6E22D858}" presName="accent_2" presStyleCnt="0"/>
      <dgm:spPr/>
    </dgm:pt>
    <dgm:pt modelId="{86A767C6-9002-48F0-A9EC-20EEB8EF3881}" type="pres">
      <dgm:prSet presAssocID="{E872CEFF-54DD-4E91-9ABD-13FB6E22D858}" presName="accentRepeatNode" presStyleLbl="solidFgAcc1" presStyleIdx="1" presStyleCnt="3"/>
      <dgm:spPr>
        <a:solidFill>
          <a:schemeClr val="accent1"/>
        </a:solidFill>
      </dgm:spPr>
    </dgm:pt>
    <dgm:pt modelId="{FE48B55F-4EC3-4AD4-893E-5B0E7478FF96}" type="pres">
      <dgm:prSet presAssocID="{EEEC4898-F5DD-4113-BAAE-5E989C6DF262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8EDE535-25EC-4FD1-A7A2-C3B93F4B8596}" type="pres">
      <dgm:prSet presAssocID="{EEEC4898-F5DD-4113-BAAE-5E989C6DF262}" presName="accent_3" presStyleCnt="0"/>
      <dgm:spPr/>
    </dgm:pt>
    <dgm:pt modelId="{C63A000E-53E7-4FBB-A8C5-01E0FB5D04C4}" type="pres">
      <dgm:prSet presAssocID="{EEEC4898-F5DD-4113-BAAE-5E989C6DF262}" presName="accentRepeatNode" presStyleLbl="solidFgAcc1" presStyleIdx="2" presStyleCnt="3"/>
      <dgm:spPr>
        <a:solidFill>
          <a:schemeClr val="accent1"/>
        </a:solidFill>
      </dgm:spPr>
    </dgm:pt>
  </dgm:ptLst>
  <dgm:cxnLst>
    <dgm:cxn modelId="{9022B518-5469-415C-9E30-AC80575A5623}" type="presOf" srcId="{E872CEFF-54DD-4E91-9ABD-13FB6E22D858}" destId="{1ADD03FF-E768-419A-8AA4-4836EBD6D0AD}" srcOrd="0" destOrd="0" presId="urn:microsoft.com/office/officeart/2008/layout/VerticalCurvedList"/>
    <dgm:cxn modelId="{ED0454C1-EBB5-4168-8EA0-6D93E838B2E4}" type="presOf" srcId="{EEEC4898-F5DD-4113-BAAE-5E989C6DF262}" destId="{FE48B55F-4EC3-4AD4-893E-5B0E7478FF96}" srcOrd="0" destOrd="0" presId="urn:microsoft.com/office/officeart/2008/layout/VerticalCurvedList"/>
    <dgm:cxn modelId="{4CAD7923-9098-40E1-91DA-E27223CEC193}" srcId="{F6A63378-CC28-46DA-A899-3C929A3DE9EA}" destId="{EEEC4898-F5DD-4113-BAAE-5E989C6DF262}" srcOrd="2" destOrd="0" parTransId="{EC94B546-39F8-47B1-8AFD-806042383D7A}" sibTransId="{D76580A1-EE42-4DF4-967D-5D1AADB8B574}"/>
    <dgm:cxn modelId="{C7B3DC8C-D365-4E08-941E-08AA1B0D36DC}" type="presOf" srcId="{F6A63378-CC28-46DA-A899-3C929A3DE9EA}" destId="{668E6700-9838-473F-85AD-BC93BE4E4CAB}" srcOrd="0" destOrd="0" presId="urn:microsoft.com/office/officeart/2008/layout/VerticalCurvedList"/>
    <dgm:cxn modelId="{B793E67B-EBCA-42E2-B487-C0CBFDD9FB66}" type="presOf" srcId="{1DE8EA37-5DB6-43A5-A14C-2251E01B9CFE}" destId="{0CA0D69D-8FB3-4803-9914-DBF43071D71A}" srcOrd="0" destOrd="0" presId="urn:microsoft.com/office/officeart/2008/layout/VerticalCurvedList"/>
    <dgm:cxn modelId="{DF763587-4FC5-4186-97C6-53DDFEE21E0D}" srcId="{F6A63378-CC28-46DA-A899-3C929A3DE9EA}" destId="{E872CEFF-54DD-4E91-9ABD-13FB6E22D858}" srcOrd="1" destOrd="0" parTransId="{B5E7586B-1860-43D5-800B-E4395BE9E8C7}" sibTransId="{73E54D66-6620-49D4-A781-A86AFE1AD2E3}"/>
    <dgm:cxn modelId="{BB23B66F-082F-4D52-A2B2-411804965264}" srcId="{F6A63378-CC28-46DA-A899-3C929A3DE9EA}" destId="{1DE8EA37-5DB6-43A5-A14C-2251E01B9CFE}" srcOrd="0" destOrd="0" parTransId="{EA93DC62-7BEE-49DA-91D1-B6486A3B150E}" sibTransId="{6B55BE16-B3DC-46C8-95B8-AF2CC0614DE2}"/>
    <dgm:cxn modelId="{CCFDBDC8-09FC-465C-A65A-2052D2A46530}" type="presOf" srcId="{6B55BE16-B3DC-46C8-95B8-AF2CC0614DE2}" destId="{FEAC6826-E3B7-4EF6-8DC1-ACA3419CF206}" srcOrd="0" destOrd="0" presId="urn:microsoft.com/office/officeart/2008/layout/VerticalCurvedList"/>
    <dgm:cxn modelId="{44FE0371-461E-4C41-9E49-FA8853D3E3F5}" type="presParOf" srcId="{668E6700-9838-473F-85AD-BC93BE4E4CAB}" destId="{264BBB5D-D5E0-47E5-A980-8E6943E01F02}" srcOrd="0" destOrd="0" presId="urn:microsoft.com/office/officeart/2008/layout/VerticalCurvedList"/>
    <dgm:cxn modelId="{776F4EB0-2A7B-4DB3-B87E-6CCC8721FFBD}" type="presParOf" srcId="{264BBB5D-D5E0-47E5-A980-8E6943E01F02}" destId="{B36837C1-A910-4C69-A28E-72E6E44AD22E}" srcOrd="0" destOrd="0" presId="urn:microsoft.com/office/officeart/2008/layout/VerticalCurvedList"/>
    <dgm:cxn modelId="{E9C5884E-BE35-40F2-BBAE-87ABB65A71A7}" type="presParOf" srcId="{B36837C1-A910-4C69-A28E-72E6E44AD22E}" destId="{41AACC9B-A4A0-4ABA-A2DF-DA2E7BF145A0}" srcOrd="0" destOrd="0" presId="urn:microsoft.com/office/officeart/2008/layout/VerticalCurvedList"/>
    <dgm:cxn modelId="{211D37BD-4B0E-47A7-A835-AE4AC7BDC114}" type="presParOf" srcId="{B36837C1-A910-4C69-A28E-72E6E44AD22E}" destId="{FEAC6826-E3B7-4EF6-8DC1-ACA3419CF206}" srcOrd="1" destOrd="0" presId="urn:microsoft.com/office/officeart/2008/layout/VerticalCurvedList"/>
    <dgm:cxn modelId="{6D01995D-93CF-4D53-8BE5-700CB3E880AA}" type="presParOf" srcId="{B36837C1-A910-4C69-A28E-72E6E44AD22E}" destId="{7A21EE4C-931B-400E-A8F2-49E33B74985A}" srcOrd="2" destOrd="0" presId="urn:microsoft.com/office/officeart/2008/layout/VerticalCurvedList"/>
    <dgm:cxn modelId="{30C52FEC-2650-44BA-9C65-43A56005FC88}" type="presParOf" srcId="{B36837C1-A910-4C69-A28E-72E6E44AD22E}" destId="{B4612141-3EC0-4C15-9A61-7A7D27DF705A}" srcOrd="3" destOrd="0" presId="urn:microsoft.com/office/officeart/2008/layout/VerticalCurvedList"/>
    <dgm:cxn modelId="{D1900B89-80B5-4408-B183-0758B76B7137}" type="presParOf" srcId="{264BBB5D-D5E0-47E5-A980-8E6943E01F02}" destId="{0CA0D69D-8FB3-4803-9914-DBF43071D71A}" srcOrd="1" destOrd="0" presId="urn:microsoft.com/office/officeart/2008/layout/VerticalCurvedList"/>
    <dgm:cxn modelId="{EAB63540-3359-4974-960E-27507F3F9883}" type="presParOf" srcId="{264BBB5D-D5E0-47E5-A980-8E6943E01F02}" destId="{A31F3C41-DA5E-47E8-ADF1-28D6418520E4}" srcOrd="2" destOrd="0" presId="urn:microsoft.com/office/officeart/2008/layout/VerticalCurvedList"/>
    <dgm:cxn modelId="{C261B661-596D-4C40-9A1A-B3A8FBBF7D80}" type="presParOf" srcId="{A31F3C41-DA5E-47E8-ADF1-28D6418520E4}" destId="{695EEE2C-A54E-450A-B5B8-560D703553D6}" srcOrd="0" destOrd="0" presId="urn:microsoft.com/office/officeart/2008/layout/VerticalCurvedList"/>
    <dgm:cxn modelId="{F87DC558-16DB-433C-A6A1-ACAAF34E1554}" type="presParOf" srcId="{264BBB5D-D5E0-47E5-A980-8E6943E01F02}" destId="{1ADD03FF-E768-419A-8AA4-4836EBD6D0AD}" srcOrd="3" destOrd="0" presId="urn:microsoft.com/office/officeart/2008/layout/VerticalCurvedList"/>
    <dgm:cxn modelId="{34346BD0-F04C-4C71-8CEE-66D9A27766A2}" type="presParOf" srcId="{264BBB5D-D5E0-47E5-A980-8E6943E01F02}" destId="{5B43736F-D38D-469B-88CD-442B1126AA7C}" srcOrd="4" destOrd="0" presId="urn:microsoft.com/office/officeart/2008/layout/VerticalCurvedList"/>
    <dgm:cxn modelId="{5C5A06FC-5FCA-456C-A95D-BAD16AB3E81D}" type="presParOf" srcId="{5B43736F-D38D-469B-88CD-442B1126AA7C}" destId="{86A767C6-9002-48F0-A9EC-20EEB8EF3881}" srcOrd="0" destOrd="0" presId="urn:microsoft.com/office/officeart/2008/layout/VerticalCurvedList"/>
    <dgm:cxn modelId="{CB5E261F-469E-4B90-854B-13771A42575A}" type="presParOf" srcId="{264BBB5D-D5E0-47E5-A980-8E6943E01F02}" destId="{FE48B55F-4EC3-4AD4-893E-5B0E7478FF96}" srcOrd="5" destOrd="0" presId="urn:microsoft.com/office/officeart/2008/layout/VerticalCurvedList"/>
    <dgm:cxn modelId="{75D59469-7CED-4E82-B936-3A05A9EAC3D2}" type="presParOf" srcId="{264BBB5D-D5E0-47E5-A980-8E6943E01F02}" destId="{98EDE535-25EC-4FD1-A7A2-C3B93F4B8596}" srcOrd="6" destOrd="0" presId="urn:microsoft.com/office/officeart/2008/layout/VerticalCurvedList"/>
    <dgm:cxn modelId="{B89514E4-54E0-4F4C-A285-52BF8C856483}" type="presParOf" srcId="{98EDE535-25EC-4FD1-A7A2-C3B93F4B8596}" destId="{C63A000E-53E7-4FBB-A8C5-01E0FB5D04C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FAD020E-1260-4727-9428-B24279E7299E}" type="doc">
      <dgm:prSet loTypeId="urn:microsoft.com/office/officeart/2005/8/layout/hProcess3" loCatId="process" qsTypeId="urn:microsoft.com/office/officeart/2005/8/quickstyle/simple3" qsCatId="simple" csTypeId="urn:microsoft.com/office/officeart/2005/8/colors/accent1_2" csCatId="accent1" phldr="1"/>
      <dgm:spPr/>
    </dgm:pt>
    <dgm:pt modelId="{DE2F2BD3-C0B5-42DF-B97D-D3FA09DFCEDB}">
      <dgm:prSet phldrT="[Texto]" custT="1"/>
      <dgm:spPr>
        <a:ln w="28575">
          <a:solidFill>
            <a:schemeClr val="accent1"/>
          </a:solidFill>
        </a:ln>
      </dgm:spPr>
      <dgm:t>
        <a:bodyPr/>
        <a:lstStyle/>
        <a:p>
          <a:pPr algn="ctr"/>
          <a:r>
            <a:rPr lang="pt-PT" sz="2000" dirty="0">
              <a:solidFill>
                <a:schemeClr val="tx2"/>
              </a:solidFill>
            </a:rPr>
            <a:t>1º</a:t>
          </a:r>
        </a:p>
        <a:p>
          <a:pPr algn="ctr"/>
          <a:r>
            <a:rPr lang="pt-PT" sz="2000" dirty="0">
              <a:solidFill>
                <a:schemeClr val="tx2"/>
              </a:solidFill>
            </a:rPr>
            <a:t>Criação de grupos introdutórios com base no sexo, religião e idade. </a:t>
          </a:r>
        </a:p>
      </dgm:t>
    </dgm:pt>
    <dgm:pt modelId="{8E5D2452-9DCE-4299-8B89-FFEF0E682FB2}" type="parTrans" cxnId="{24E7E046-63BD-490D-A515-6DD82555EFFD}">
      <dgm:prSet/>
      <dgm:spPr/>
      <dgm:t>
        <a:bodyPr/>
        <a:lstStyle/>
        <a:p>
          <a:endParaRPr lang="pt-PT" sz="2000"/>
        </a:p>
      </dgm:t>
    </dgm:pt>
    <dgm:pt modelId="{DCBB4082-075D-4E03-91E4-1473D09444CC}" type="sibTrans" cxnId="{24E7E046-63BD-490D-A515-6DD82555EFFD}">
      <dgm:prSet/>
      <dgm:spPr/>
      <dgm:t>
        <a:bodyPr/>
        <a:lstStyle/>
        <a:p>
          <a:endParaRPr lang="pt-PT" sz="2000"/>
        </a:p>
      </dgm:t>
    </dgm:pt>
    <dgm:pt modelId="{31C12AEA-E581-4C1A-8F34-8801ECD3BFC8}">
      <dgm:prSet phldrT="[Texto]" custT="1"/>
      <dgm:spPr>
        <a:ln w="28575">
          <a:solidFill>
            <a:schemeClr val="accent1"/>
          </a:solidFill>
        </a:ln>
      </dgm:spPr>
      <dgm:t>
        <a:bodyPr/>
        <a:lstStyle/>
        <a:p>
          <a:r>
            <a:rPr lang="pt-PT" sz="2000" dirty="0">
              <a:solidFill>
                <a:schemeClr val="tx2"/>
              </a:solidFill>
            </a:rPr>
            <a:t>2º</a:t>
          </a:r>
        </a:p>
        <a:p>
          <a:r>
            <a:rPr lang="pt-PT" sz="2000" dirty="0">
              <a:solidFill>
                <a:schemeClr val="tx2"/>
              </a:solidFill>
            </a:rPr>
            <a:t>Pequenos grupos com uma amostra dos participantes e um consultor.</a:t>
          </a:r>
        </a:p>
      </dgm:t>
    </dgm:pt>
    <dgm:pt modelId="{AF1029AF-3639-4680-8C43-E6D06561C5CE}" type="parTrans" cxnId="{E2224B7C-21B1-4835-A03A-7897BA77CE3A}">
      <dgm:prSet/>
      <dgm:spPr/>
      <dgm:t>
        <a:bodyPr/>
        <a:lstStyle/>
        <a:p>
          <a:endParaRPr lang="pt-PT" sz="2000"/>
        </a:p>
      </dgm:t>
    </dgm:pt>
    <dgm:pt modelId="{5ED3D75E-2F6A-4CA2-A945-8D603702E6EE}" type="sibTrans" cxnId="{E2224B7C-21B1-4835-A03A-7897BA77CE3A}">
      <dgm:prSet/>
      <dgm:spPr/>
      <dgm:t>
        <a:bodyPr/>
        <a:lstStyle/>
        <a:p>
          <a:endParaRPr lang="pt-PT" sz="2000"/>
        </a:p>
      </dgm:t>
    </dgm:pt>
    <dgm:pt modelId="{812F7C08-3CEE-4939-959C-110C30376DAC}">
      <dgm:prSet phldrT="[Texto]" custT="1"/>
      <dgm:spPr>
        <a:ln w="28575">
          <a:solidFill>
            <a:schemeClr val="accent1"/>
          </a:solidFill>
        </a:ln>
      </dgm:spPr>
      <dgm:t>
        <a:bodyPr/>
        <a:lstStyle/>
        <a:p>
          <a:r>
            <a:rPr lang="pt-PT" sz="2000" dirty="0">
              <a:solidFill>
                <a:schemeClr val="tx2"/>
              </a:solidFill>
            </a:rPr>
            <a:t>3º</a:t>
          </a:r>
        </a:p>
        <a:p>
          <a:r>
            <a:rPr lang="pt-PT" sz="2000" dirty="0">
              <a:solidFill>
                <a:schemeClr val="tx2"/>
              </a:solidFill>
            </a:rPr>
            <a:t>Os participantes reuniram-se três vezes em grandes grupos</a:t>
          </a:r>
        </a:p>
      </dgm:t>
    </dgm:pt>
    <dgm:pt modelId="{A4BC6A09-A32C-486D-ACD1-8DA7E43A934A}" type="parTrans" cxnId="{A29D611D-64C6-492A-9E05-92893EEE21A0}">
      <dgm:prSet/>
      <dgm:spPr/>
      <dgm:t>
        <a:bodyPr/>
        <a:lstStyle/>
        <a:p>
          <a:endParaRPr lang="pt-PT" sz="2000"/>
        </a:p>
      </dgm:t>
    </dgm:pt>
    <dgm:pt modelId="{CB914DC7-55A2-4182-B479-677EB8996E52}" type="sibTrans" cxnId="{A29D611D-64C6-492A-9E05-92893EEE21A0}">
      <dgm:prSet/>
      <dgm:spPr/>
      <dgm:t>
        <a:bodyPr/>
        <a:lstStyle/>
        <a:p>
          <a:endParaRPr lang="pt-PT" sz="2000"/>
        </a:p>
      </dgm:t>
    </dgm:pt>
    <dgm:pt modelId="{FA357088-0BBF-4987-8595-3D40A3E7A5CA}">
      <dgm:prSet custT="1"/>
      <dgm:spPr>
        <a:ln w="28575">
          <a:solidFill>
            <a:schemeClr val="accent1"/>
          </a:solidFill>
        </a:ln>
      </dgm:spPr>
      <dgm:t>
        <a:bodyPr/>
        <a:lstStyle/>
        <a:p>
          <a:r>
            <a:rPr lang="pt-PT" sz="2000" dirty="0">
              <a:solidFill>
                <a:schemeClr val="tx2"/>
              </a:solidFill>
            </a:rPr>
            <a:t>4º</a:t>
          </a:r>
        </a:p>
        <a:p>
          <a:r>
            <a:rPr lang="pt-PT" sz="2000" dirty="0">
              <a:solidFill>
                <a:schemeClr val="tx2"/>
              </a:solidFill>
            </a:rPr>
            <a:t>Todos os participantes se reuniram num único grupo e formaram grupos que desejassem</a:t>
          </a:r>
        </a:p>
      </dgm:t>
    </dgm:pt>
    <dgm:pt modelId="{B4F8BDDA-30E9-427B-AF2A-11BDBEE71355}" type="parTrans" cxnId="{3F56A084-A247-47DE-9B8A-D82043C952C6}">
      <dgm:prSet/>
      <dgm:spPr/>
      <dgm:t>
        <a:bodyPr/>
        <a:lstStyle/>
        <a:p>
          <a:endParaRPr lang="pt-PT" sz="2000"/>
        </a:p>
      </dgm:t>
    </dgm:pt>
    <dgm:pt modelId="{2665C771-AF06-4954-A51D-9BE6FE956F9E}" type="sibTrans" cxnId="{3F56A084-A247-47DE-9B8A-D82043C952C6}">
      <dgm:prSet/>
      <dgm:spPr/>
      <dgm:t>
        <a:bodyPr/>
        <a:lstStyle/>
        <a:p>
          <a:endParaRPr lang="pt-PT" sz="2000"/>
        </a:p>
      </dgm:t>
    </dgm:pt>
    <dgm:pt modelId="{5788FF1C-57E0-45C0-909A-7F4FAFC115CB}">
      <dgm:prSet custT="1"/>
      <dgm:spPr>
        <a:ln w="28575">
          <a:solidFill>
            <a:schemeClr val="accent1"/>
          </a:solidFill>
        </a:ln>
      </dgm:spPr>
      <dgm:t>
        <a:bodyPr/>
        <a:lstStyle/>
        <a:p>
          <a:r>
            <a:rPr lang="pt-PT" sz="2000" dirty="0">
              <a:solidFill>
                <a:schemeClr val="tx2"/>
              </a:solidFill>
            </a:rPr>
            <a:t>5º</a:t>
          </a:r>
        </a:p>
        <a:p>
          <a:r>
            <a:rPr lang="pt-PT" sz="2000" dirty="0">
              <a:solidFill>
                <a:schemeClr val="tx2"/>
              </a:solidFill>
            </a:rPr>
            <a:t>Grupos formados com base nos bairros de Belfast </a:t>
          </a:r>
        </a:p>
      </dgm:t>
    </dgm:pt>
    <dgm:pt modelId="{321B7A32-3639-459F-A5FD-82B1F794A195}" type="parTrans" cxnId="{784ED0B6-8823-4F92-8CB1-E43E7A3F3CC6}">
      <dgm:prSet/>
      <dgm:spPr/>
      <dgm:t>
        <a:bodyPr/>
        <a:lstStyle/>
        <a:p>
          <a:endParaRPr lang="pt-PT" sz="2000"/>
        </a:p>
      </dgm:t>
    </dgm:pt>
    <dgm:pt modelId="{0863BFCE-A035-4B5E-B41B-7190338ABD87}" type="sibTrans" cxnId="{784ED0B6-8823-4F92-8CB1-E43E7A3F3CC6}">
      <dgm:prSet/>
      <dgm:spPr/>
      <dgm:t>
        <a:bodyPr/>
        <a:lstStyle/>
        <a:p>
          <a:endParaRPr lang="pt-PT" sz="2000"/>
        </a:p>
      </dgm:t>
    </dgm:pt>
    <dgm:pt modelId="{FC9681D8-A8FC-4230-A8B4-6A33A9F9158A}" type="pres">
      <dgm:prSet presAssocID="{7FAD020E-1260-4727-9428-B24279E7299E}" presName="Name0" presStyleCnt="0">
        <dgm:presLayoutVars>
          <dgm:dir/>
          <dgm:animLvl val="lvl"/>
          <dgm:resizeHandles val="exact"/>
        </dgm:presLayoutVars>
      </dgm:prSet>
      <dgm:spPr/>
    </dgm:pt>
    <dgm:pt modelId="{5A34785E-39A3-4294-912B-86D7DE8CBC4F}" type="pres">
      <dgm:prSet presAssocID="{7FAD020E-1260-4727-9428-B24279E7299E}" presName="dummy" presStyleCnt="0"/>
      <dgm:spPr/>
    </dgm:pt>
    <dgm:pt modelId="{D2D407AA-26BA-4318-B149-136164C66E10}" type="pres">
      <dgm:prSet presAssocID="{7FAD020E-1260-4727-9428-B24279E7299E}" presName="linH" presStyleCnt="0"/>
      <dgm:spPr/>
    </dgm:pt>
    <dgm:pt modelId="{967DCF54-5FC0-4016-B40C-852C79AC7DF0}" type="pres">
      <dgm:prSet presAssocID="{7FAD020E-1260-4727-9428-B24279E7299E}" presName="padding1" presStyleCnt="0"/>
      <dgm:spPr/>
    </dgm:pt>
    <dgm:pt modelId="{746E3917-92B4-4F3D-9A22-D271DC51FE00}" type="pres">
      <dgm:prSet presAssocID="{DE2F2BD3-C0B5-42DF-B97D-D3FA09DFCEDB}" presName="linV" presStyleCnt="0"/>
      <dgm:spPr/>
    </dgm:pt>
    <dgm:pt modelId="{EB685957-AFA6-4462-962D-23D3D63FC4C1}" type="pres">
      <dgm:prSet presAssocID="{DE2F2BD3-C0B5-42DF-B97D-D3FA09DFCEDB}" presName="spVertical1" presStyleCnt="0"/>
      <dgm:spPr/>
    </dgm:pt>
    <dgm:pt modelId="{4AD63F8A-EA43-4E12-A531-4431D0557120}" type="pres">
      <dgm:prSet presAssocID="{DE2F2BD3-C0B5-42DF-B97D-D3FA09DFCEDB}" presName="parTx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C2EDF31-265C-4548-A9FC-480B49FBC875}" type="pres">
      <dgm:prSet presAssocID="{DE2F2BD3-C0B5-42DF-B97D-D3FA09DFCEDB}" presName="spVertical2" presStyleCnt="0"/>
      <dgm:spPr/>
    </dgm:pt>
    <dgm:pt modelId="{F38A3A5C-9A22-4549-934D-A36FB9025810}" type="pres">
      <dgm:prSet presAssocID="{DE2F2BD3-C0B5-42DF-B97D-D3FA09DFCEDB}" presName="spVertical3" presStyleCnt="0"/>
      <dgm:spPr/>
    </dgm:pt>
    <dgm:pt modelId="{98A86A71-FA62-4B16-8D22-308CF1DEC1E4}" type="pres">
      <dgm:prSet presAssocID="{DCBB4082-075D-4E03-91E4-1473D09444CC}" presName="space" presStyleCnt="0"/>
      <dgm:spPr/>
    </dgm:pt>
    <dgm:pt modelId="{D140E57F-39E7-4778-8CB5-26CFAA45A3AE}" type="pres">
      <dgm:prSet presAssocID="{31C12AEA-E581-4C1A-8F34-8801ECD3BFC8}" presName="linV" presStyleCnt="0"/>
      <dgm:spPr/>
    </dgm:pt>
    <dgm:pt modelId="{2C0290B7-D90F-4427-87AC-52996B130D93}" type="pres">
      <dgm:prSet presAssocID="{31C12AEA-E581-4C1A-8F34-8801ECD3BFC8}" presName="spVertical1" presStyleCnt="0"/>
      <dgm:spPr/>
    </dgm:pt>
    <dgm:pt modelId="{5611E4F1-F15C-4D26-93CB-27CE1DD66C7B}" type="pres">
      <dgm:prSet presAssocID="{31C12AEA-E581-4C1A-8F34-8801ECD3BFC8}" presName="parTx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D2AF3133-FAF9-4FED-95D8-860F81A1824D}" type="pres">
      <dgm:prSet presAssocID="{31C12AEA-E581-4C1A-8F34-8801ECD3BFC8}" presName="spVertical2" presStyleCnt="0"/>
      <dgm:spPr/>
    </dgm:pt>
    <dgm:pt modelId="{D663AAB1-39E7-42BD-A5BB-7440D4C9570B}" type="pres">
      <dgm:prSet presAssocID="{31C12AEA-E581-4C1A-8F34-8801ECD3BFC8}" presName="spVertical3" presStyleCnt="0"/>
      <dgm:spPr/>
    </dgm:pt>
    <dgm:pt modelId="{06C9F0E6-FEB9-43B7-AEB6-24CC27EE07F0}" type="pres">
      <dgm:prSet presAssocID="{5ED3D75E-2F6A-4CA2-A945-8D603702E6EE}" presName="space" presStyleCnt="0"/>
      <dgm:spPr/>
    </dgm:pt>
    <dgm:pt modelId="{3461EF89-6D23-4B97-A8F6-101FF0F7C8CB}" type="pres">
      <dgm:prSet presAssocID="{812F7C08-3CEE-4939-959C-110C30376DAC}" presName="linV" presStyleCnt="0"/>
      <dgm:spPr/>
    </dgm:pt>
    <dgm:pt modelId="{0BFAB578-9F01-400B-B88E-70E06C282B62}" type="pres">
      <dgm:prSet presAssocID="{812F7C08-3CEE-4939-959C-110C30376DAC}" presName="spVertical1" presStyleCnt="0"/>
      <dgm:spPr/>
    </dgm:pt>
    <dgm:pt modelId="{52274D68-FE9E-402D-A361-4E0CAB40C563}" type="pres">
      <dgm:prSet presAssocID="{812F7C08-3CEE-4939-959C-110C30376DAC}" presName="parTx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DA751A83-577E-4348-92F2-AC59D6B8A7DD}" type="pres">
      <dgm:prSet presAssocID="{812F7C08-3CEE-4939-959C-110C30376DAC}" presName="spVertical2" presStyleCnt="0"/>
      <dgm:spPr/>
    </dgm:pt>
    <dgm:pt modelId="{DFBE9458-F4DD-40CC-A15B-0A5EAC32E083}" type="pres">
      <dgm:prSet presAssocID="{812F7C08-3CEE-4939-959C-110C30376DAC}" presName="spVertical3" presStyleCnt="0"/>
      <dgm:spPr/>
    </dgm:pt>
    <dgm:pt modelId="{D2982E3B-74BD-4FF1-82AE-432614D5E0EA}" type="pres">
      <dgm:prSet presAssocID="{CB914DC7-55A2-4182-B479-677EB8996E52}" presName="space" presStyleCnt="0"/>
      <dgm:spPr/>
    </dgm:pt>
    <dgm:pt modelId="{56B7EA46-A412-4D5C-9D7A-E438C02781AB}" type="pres">
      <dgm:prSet presAssocID="{FA357088-0BBF-4987-8595-3D40A3E7A5CA}" presName="linV" presStyleCnt="0"/>
      <dgm:spPr/>
    </dgm:pt>
    <dgm:pt modelId="{845213B1-14B5-4E35-9BF2-24241144CE83}" type="pres">
      <dgm:prSet presAssocID="{FA357088-0BBF-4987-8595-3D40A3E7A5CA}" presName="spVertical1" presStyleCnt="0"/>
      <dgm:spPr/>
    </dgm:pt>
    <dgm:pt modelId="{3FD19E11-8E8C-42EE-908C-B024D3F15E45}" type="pres">
      <dgm:prSet presAssocID="{FA357088-0BBF-4987-8595-3D40A3E7A5CA}" presName="parTx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8742999-895B-4FEB-8774-36964DD82615}" type="pres">
      <dgm:prSet presAssocID="{FA357088-0BBF-4987-8595-3D40A3E7A5CA}" presName="spVertical2" presStyleCnt="0"/>
      <dgm:spPr/>
    </dgm:pt>
    <dgm:pt modelId="{EEB6CE7B-E951-447B-BE9E-FB00FCD432C3}" type="pres">
      <dgm:prSet presAssocID="{FA357088-0BBF-4987-8595-3D40A3E7A5CA}" presName="spVertical3" presStyleCnt="0"/>
      <dgm:spPr/>
    </dgm:pt>
    <dgm:pt modelId="{4986AAF0-90D3-4BE5-A8CC-EDA812C14C5A}" type="pres">
      <dgm:prSet presAssocID="{2665C771-AF06-4954-A51D-9BE6FE956F9E}" presName="space" presStyleCnt="0"/>
      <dgm:spPr/>
    </dgm:pt>
    <dgm:pt modelId="{89A7300C-9619-4865-944E-BF26D87E5A5D}" type="pres">
      <dgm:prSet presAssocID="{5788FF1C-57E0-45C0-909A-7F4FAFC115CB}" presName="linV" presStyleCnt="0"/>
      <dgm:spPr/>
    </dgm:pt>
    <dgm:pt modelId="{9817BE72-C4E6-4F9B-8D3C-A426BC67601B}" type="pres">
      <dgm:prSet presAssocID="{5788FF1C-57E0-45C0-909A-7F4FAFC115CB}" presName="spVertical1" presStyleCnt="0"/>
      <dgm:spPr/>
    </dgm:pt>
    <dgm:pt modelId="{F12507D7-5BEC-472D-A325-A5AFD3556601}" type="pres">
      <dgm:prSet presAssocID="{5788FF1C-57E0-45C0-909A-7F4FAFC115CB}" presName="parTx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7029BA1-0DEB-4FED-86BB-8AEF599E670E}" type="pres">
      <dgm:prSet presAssocID="{5788FF1C-57E0-45C0-909A-7F4FAFC115CB}" presName="spVertical2" presStyleCnt="0"/>
      <dgm:spPr/>
    </dgm:pt>
    <dgm:pt modelId="{758780F3-02C1-4742-8260-FE8D8A9E53D4}" type="pres">
      <dgm:prSet presAssocID="{5788FF1C-57E0-45C0-909A-7F4FAFC115CB}" presName="spVertical3" presStyleCnt="0"/>
      <dgm:spPr/>
    </dgm:pt>
    <dgm:pt modelId="{86698057-5AD3-44C2-BF4D-1BF2427E1BE8}" type="pres">
      <dgm:prSet presAssocID="{7FAD020E-1260-4727-9428-B24279E7299E}" presName="padding2" presStyleCnt="0"/>
      <dgm:spPr/>
    </dgm:pt>
    <dgm:pt modelId="{51B4BEE4-CED6-404B-820D-3B6FA07DFD72}" type="pres">
      <dgm:prSet presAssocID="{7FAD020E-1260-4727-9428-B24279E7299E}" presName="negArrow" presStyleCnt="0"/>
      <dgm:spPr/>
    </dgm:pt>
    <dgm:pt modelId="{1840231F-0271-483E-B59A-D501203158A3}" type="pres">
      <dgm:prSet presAssocID="{7FAD020E-1260-4727-9428-B24279E7299E}" presName="backgroundArrow" presStyleLbl="node1" presStyleIdx="0" presStyleCnt="1"/>
      <dgm:spPr>
        <a:solidFill>
          <a:schemeClr val="accent1">
            <a:lumMod val="20000"/>
            <a:lumOff val="80000"/>
          </a:schemeClr>
        </a:solidFill>
      </dgm:spPr>
    </dgm:pt>
  </dgm:ptLst>
  <dgm:cxnLst>
    <dgm:cxn modelId="{73DE057A-DCB8-4DFC-929A-4D374C06DCA1}" type="presOf" srcId="{DE2F2BD3-C0B5-42DF-B97D-D3FA09DFCEDB}" destId="{4AD63F8A-EA43-4E12-A531-4431D0557120}" srcOrd="0" destOrd="0" presId="urn:microsoft.com/office/officeart/2005/8/layout/hProcess3"/>
    <dgm:cxn modelId="{E2224B7C-21B1-4835-A03A-7897BA77CE3A}" srcId="{7FAD020E-1260-4727-9428-B24279E7299E}" destId="{31C12AEA-E581-4C1A-8F34-8801ECD3BFC8}" srcOrd="1" destOrd="0" parTransId="{AF1029AF-3639-4680-8C43-E6D06561C5CE}" sibTransId="{5ED3D75E-2F6A-4CA2-A945-8D603702E6EE}"/>
    <dgm:cxn modelId="{77C964AC-E7DE-418A-BA05-8418F30F3B4A}" type="presOf" srcId="{31C12AEA-E581-4C1A-8F34-8801ECD3BFC8}" destId="{5611E4F1-F15C-4D26-93CB-27CE1DD66C7B}" srcOrd="0" destOrd="0" presId="urn:microsoft.com/office/officeart/2005/8/layout/hProcess3"/>
    <dgm:cxn modelId="{EB5B9FE9-C6BD-41D1-A4D7-91B89CA82296}" type="presOf" srcId="{5788FF1C-57E0-45C0-909A-7F4FAFC115CB}" destId="{F12507D7-5BEC-472D-A325-A5AFD3556601}" srcOrd="0" destOrd="0" presId="urn:microsoft.com/office/officeart/2005/8/layout/hProcess3"/>
    <dgm:cxn modelId="{5C018695-838D-44A6-B59D-AE648E817626}" type="presOf" srcId="{FA357088-0BBF-4987-8595-3D40A3E7A5CA}" destId="{3FD19E11-8E8C-42EE-908C-B024D3F15E45}" srcOrd="0" destOrd="0" presId="urn:microsoft.com/office/officeart/2005/8/layout/hProcess3"/>
    <dgm:cxn modelId="{93116C1E-8D1C-4CA0-BE1E-C0871686154A}" type="presOf" srcId="{812F7C08-3CEE-4939-959C-110C30376DAC}" destId="{52274D68-FE9E-402D-A361-4E0CAB40C563}" srcOrd="0" destOrd="0" presId="urn:microsoft.com/office/officeart/2005/8/layout/hProcess3"/>
    <dgm:cxn modelId="{24E7E046-63BD-490D-A515-6DD82555EFFD}" srcId="{7FAD020E-1260-4727-9428-B24279E7299E}" destId="{DE2F2BD3-C0B5-42DF-B97D-D3FA09DFCEDB}" srcOrd="0" destOrd="0" parTransId="{8E5D2452-9DCE-4299-8B89-FFEF0E682FB2}" sibTransId="{DCBB4082-075D-4E03-91E4-1473D09444CC}"/>
    <dgm:cxn modelId="{784ED0B6-8823-4F92-8CB1-E43E7A3F3CC6}" srcId="{7FAD020E-1260-4727-9428-B24279E7299E}" destId="{5788FF1C-57E0-45C0-909A-7F4FAFC115CB}" srcOrd="4" destOrd="0" parTransId="{321B7A32-3639-459F-A5FD-82B1F794A195}" sibTransId="{0863BFCE-A035-4B5E-B41B-7190338ABD87}"/>
    <dgm:cxn modelId="{EE143D10-27AF-4D70-9E82-C2BFF047F346}" type="presOf" srcId="{7FAD020E-1260-4727-9428-B24279E7299E}" destId="{FC9681D8-A8FC-4230-A8B4-6A33A9F9158A}" srcOrd="0" destOrd="0" presId="urn:microsoft.com/office/officeart/2005/8/layout/hProcess3"/>
    <dgm:cxn modelId="{A29D611D-64C6-492A-9E05-92893EEE21A0}" srcId="{7FAD020E-1260-4727-9428-B24279E7299E}" destId="{812F7C08-3CEE-4939-959C-110C30376DAC}" srcOrd="2" destOrd="0" parTransId="{A4BC6A09-A32C-486D-ACD1-8DA7E43A934A}" sibTransId="{CB914DC7-55A2-4182-B479-677EB8996E52}"/>
    <dgm:cxn modelId="{3F56A084-A247-47DE-9B8A-D82043C952C6}" srcId="{7FAD020E-1260-4727-9428-B24279E7299E}" destId="{FA357088-0BBF-4987-8595-3D40A3E7A5CA}" srcOrd="3" destOrd="0" parTransId="{B4F8BDDA-30E9-427B-AF2A-11BDBEE71355}" sibTransId="{2665C771-AF06-4954-A51D-9BE6FE956F9E}"/>
    <dgm:cxn modelId="{B30CBF53-7803-414C-B2FC-7E5B1DFD1C27}" type="presParOf" srcId="{FC9681D8-A8FC-4230-A8B4-6A33A9F9158A}" destId="{5A34785E-39A3-4294-912B-86D7DE8CBC4F}" srcOrd="0" destOrd="0" presId="urn:microsoft.com/office/officeart/2005/8/layout/hProcess3"/>
    <dgm:cxn modelId="{28A894AD-5E45-4BAF-A0CC-A35F88D41D16}" type="presParOf" srcId="{FC9681D8-A8FC-4230-A8B4-6A33A9F9158A}" destId="{D2D407AA-26BA-4318-B149-136164C66E10}" srcOrd="1" destOrd="0" presId="urn:microsoft.com/office/officeart/2005/8/layout/hProcess3"/>
    <dgm:cxn modelId="{55C703EC-798A-48AE-8BE6-584F2CA451B6}" type="presParOf" srcId="{D2D407AA-26BA-4318-B149-136164C66E10}" destId="{967DCF54-5FC0-4016-B40C-852C79AC7DF0}" srcOrd="0" destOrd="0" presId="urn:microsoft.com/office/officeart/2005/8/layout/hProcess3"/>
    <dgm:cxn modelId="{CACDC553-EB2D-4E35-A339-98CC1CB99920}" type="presParOf" srcId="{D2D407AA-26BA-4318-B149-136164C66E10}" destId="{746E3917-92B4-4F3D-9A22-D271DC51FE00}" srcOrd="1" destOrd="0" presId="urn:microsoft.com/office/officeart/2005/8/layout/hProcess3"/>
    <dgm:cxn modelId="{4F5D1773-EA9E-4C89-B9F6-A88B85DB6675}" type="presParOf" srcId="{746E3917-92B4-4F3D-9A22-D271DC51FE00}" destId="{EB685957-AFA6-4462-962D-23D3D63FC4C1}" srcOrd="0" destOrd="0" presId="urn:microsoft.com/office/officeart/2005/8/layout/hProcess3"/>
    <dgm:cxn modelId="{F3BB6D2A-6AB8-4773-BE99-56F130942FB9}" type="presParOf" srcId="{746E3917-92B4-4F3D-9A22-D271DC51FE00}" destId="{4AD63F8A-EA43-4E12-A531-4431D0557120}" srcOrd="1" destOrd="0" presId="urn:microsoft.com/office/officeart/2005/8/layout/hProcess3"/>
    <dgm:cxn modelId="{2A66A86F-36B0-4C3B-AF35-A695214E1750}" type="presParOf" srcId="{746E3917-92B4-4F3D-9A22-D271DC51FE00}" destId="{2C2EDF31-265C-4548-A9FC-480B49FBC875}" srcOrd="2" destOrd="0" presId="urn:microsoft.com/office/officeart/2005/8/layout/hProcess3"/>
    <dgm:cxn modelId="{CE45B54D-E460-4606-B9E9-CB31AB88EC9C}" type="presParOf" srcId="{746E3917-92B4-4F3D-9A22-D271DC51FE00}" destId="{F38A3A5C-9A22-4549-934D-A36FB9025810}" srcOrd="3" destOrd="0" presId="urn:microsoft.com/office/officeart/2005/8/layout/hProcess3"/>
    <dgm:cxn modelId="{4D715B67-B879-4119-9CD9-25CEB8B6C8B6}" type="presParOf" srcId="{D2D407AA-26BA-4318-B149-136164C66E10}" destId="{98A86A71-FA62-4B16-8D22-308CF1DEC1E4}" srcOrd="2" destOrd="0" presId="urn:microsoft.com/office/officeart/2005/8/layout/hProcess3"/>
    <dgm:cxn modelId="{4EB4D5FD-4478-44F3-BFA6-9626A2D775CB}" type="presParOf" srcId="{D2D407AA-26BA-4318-B149-136164C66E10}" destId="{D140E57F-39E7-4778-8CB5-26CFAA45A3AE}" srcOrd="3" destOrd="0" presId="urn:microsoft.com/office/officeart/2005/8/layout/hProcess3"/>
    <dgm:cxn modelId="{6818284A-5518-47B8-90B5-C74A0F711419}" type="presParOf" srcId="{D140E57F-39E7-4778-8CB5-26CFAA45A3AE}" destId="{2C0290B7-D90F-4427-87AC-52996B130D93}" srcOrd="0" destOrd="0" presId="urn:microsoft.com/office/officeart/2005/8/layout/hProcess3"/>
    <dgm:cxn modelId="{852DE6D8-493E-45B7-AD82-C1FFA980DFE8}" type="presParOf" srcId="{D140E57F-39E7-4778-8CB5-26CFAA45A3AE}" destId="{5611E4F1-F15C-4D26-93CB-27CE1DD66C7B}" srcOrd="1" destOrd="0" presId="urn:microsoft.com/office/officeart/2005/8/layout/hProcess3"/>
    <dgm:cxn modelId="{26E9512D-07FF-4AA9-BA02-E175E7DE17F0}" type="presParOf" srcId="{D140E57F-39E7-4778-8CB5-26CFAA45A3AE}" destId="{D2AF3133-FAF9-4FED-95D8-860F81A1824D}" srcOrd="2" destOrd="0" presId="urn:microsoft.com/office/officeart/2005/8/layout/hProcess3"/>
    <dgm:cxn modelId="{5155568B-1CFF-4740-BBBF-7B82ADD680FF}" type="presParOf" srcId="{D140E57F-39E7-4778-8CB5-26CFAA45A3AE}" destId="{D663AAB1-39E7-42BD-A5BB-7440D4C9570B}" srcOrd="3" destOrd="0" presId="urn:microsoft.com/office/officeart/2005/8/layout/hProcess3"/>
    <dgm:cxn modelId="{D3ECC384-044C-4267-BC85-9FF80BE872AE}" type="presParOf" srcId="{D2D407AA-26BA-4318-B149-136164C66E10}" destId="{06C9F0E6-FEB9-43B7-AEB6-24CC27EE07F0}" srcOrd="4" destOrd="0" presId="urn:microsoft.com/office/officeart/2005/8/layout/hProcess3"/>
    <dgm:cxn modelId="{AFA38AED-DA3E-49FC-9BDF-DF04F27EB175}" type="presParOf" srcId="{D2D407AA-26BA-4318-B149-136164C66E10}" destId="{3461EF89-6D23-4B97-A8F6-101FF0F7C8CB}" srcOrd="5" destOrd="0" presId="urn:microsoft.com/office/officeart/2005/8/layout/hProcess3"/>
    <dgm:cxn modelId="{F465B323-BB8A-4E72-BD37-A192BF653124}" type="presParOf" srcId="{3461EF89-6D23-4B97-A8F6-101FF0F7C8CB}" destId="{0BFAB578-9F01-400B-B88E-70E06C282B62}" srcOrd="0" destOrd="0" presId="urn:microsoft.com/office/officeart/2005/8/layout/hProcess3"/>
    <dgm:cxn modelId="{FAB764AE-40B5-4B60-8064-7323C02EA953}" type="presParOf" srcId="{3461EF89-6D23-4B97-A8F6-101FF0F7C8CB}" destId="{52274D68-FE9E-402D-A361-4E0CAB40C563}" srcOrd="1" destOrd="0" presId="urn:microsoft.com/office/officeart/2005/8/layout/hProcess3"/>
    <dgm:cxn modelId="{C42046DA-3DC5-42A0-8F87-C6A6B5BD1D9D}" type="presParOf" srcId="{3461EF89-6D23-4B97-A8F6-101FF0F7C8CB}" destId="{DA751A83-577E-4348-92F2-AC59D6B8A7DD}" srcOrd="2" destOrd="0" presId="urn:microsoft.com/office/officeart/2005/8/layout/hProcess3"/>
    <dgm:cxn modelId="{92222CCB-F06A-4BA2-813B-79C3A3379B18}" type="presParOf" srcId="{3461EF89-6D23-4B97-A8F6-101FF0F7C8CB}" destId="{DFBE9458-F4DD-40CC-A15B-0A5EAC32E083}" srcOrd="3" destOrd="0" presId="urn:microsoft.com/office/officeart/2005/8/layout/hProcess3"/>
    <dgm:cxn modelId="{B3585E70-85C3-43D8-8D24-EC1354DB75A4}" type="presParOf" srcId="{D2D407AA-26BA-4318-B149-136164C66E10}" destId="{D2982E3B-74BD-4FF1-82AE-432614D5E0EA}" srcOrd="6" destOrd="0" presId="urn:microsoft.com/office/officeart/2005/8/layout/hProcess3"/>
    <dgm:cxn modelId="{CF68AB1B-1E07-45B3-BC9C-D1ADF8746892}" type="presParOf" srcId="{D2D407AA-26BA-4318-B149-136164C66E10}" destId="{56B7EA46-A412-4D5C-9D7A-E438C02781AB}" srcOrd="7" destOrd="0" presId="urn:microsoft.com/office/officeart/2005/8/layout/hProcess3"/>
    <dgm:cxn modelId="{EB910BD1-6AAE-4DA9-93A0-67151C0B7D54}" type="presParOf" srcId="{56B7EA46-A412-4D5C-9D7A-E438C02781AB}" destId="{845213B1-14B5-4E35-9BF2-24241144CE83}" srcOrd="0" destOrd="0" presId="urn:microsoft.com/office/officeart/2005/8/layout/hProcess3"/>
    <dgm:cxn modelId="{B0376912-146E-4266-BFFD-9CB4C932A150}" type="presParOf" srcId="{56B7EA46-A412-4D5C-9D7A-E438C02781AB}" destId="{3FD19E11-8E8C-42EE-908C-B024D3F15E45}" srcOrd="1" destOrd="0" presId="urn:microsoft.com/office/officeart/2005/8/layout/hProcess3"/>
    <dgm:cxn modelId="{A65CDA72-9645-4639-B41F-8EEA971900EC}" type="presParOf" srcId="{56B7EA46-A412-4D5C-9D7A-E438C02781AB}" destId="{08742999-895B-4FEB-8774-36964DD82615}" srcOrd="2" destOrd="0" presId="urn:microsoft.com/office/officeart/2005/8/layout/hProcess3"/>
    <dgm:cxn modelId="{115FB62E-29E7-466B-9D04-F9B97A1A6379}" type="presParOf" srcId="{56B7EA46-A412-4D5C-9D7A-E438C02781AB}" destId="{EEB6CE7B-E951-447B-BE9E-FB00FCD432C3}" srcOrd="3" destOrd="0" presId="urn:microsoft.com/office/officeart/2005/8/layout/hProcess3"/>
    <dgm:cxn modelId="{E124CF4D-D19B-46A4-8BBC-F244465C6BC1}" type="presParOf" srcId="{D2D407AA-26BA-4318-B149-136164C66E10}" destId="{4986AAF0-90D3-4BE5-A8CC-EDA812C14C5A}" srcOrd="8" destOrd="0" presId="urn:microsoft.com/office/officeart/2005/8/layout/hProcess3"/>
    <dgm:cxn modelId="{6BA995DA-6EB0-4622-AD7D-8D1F4A595C4B}" type="presParOf" srcId="{D2D407AA-26BA-4318-B149-136164C66E10}" destId="{89A7300C-9619-4865-944E-BF26D87E5A5D}" srcOrd="9" destOrd="0" presId="urn:microsoft.com/office/officeart/2005/8/layout/hProcess3"/>
    <dgm:cxn modelId="{BFC3157D-3E1D-45A0-A151-74E9E60DC154}" type="presParOf" srcId="{89A7300C-9619-4865-944E-BF26D87E5A5D}" destId="{9817BE72-C4E6-4F9B-8D3C-A426BC67601B}" srcOrd="0" destOrd="0" presId="urn:microsoft.com/office/officeart/2005/8/layout/hProcess3"/>
    <dgm:cxn modelId="{9E1D3A48-1FF1-48CA-872B-F7F2CDAB823D}" type="presParOf" srcId="{89A7300C-9619-4865-944E-BF26D87E5A5D}" destId="{F12507D7-5BEC-472D-A325-A5AFD3556601}" srcOrd="1" destOrd="0" presId="urn:microsoft.com/office/officeart/2005/8/layout/hProcess3"/>
    <dgm:cxn modelId="{4F6AD1E6-A909-42B2-83D4-62DD1F8CD220}" type="presParOf" srcId="{89A7300C-9619-4865-944E-BF26D87E5A5D}" destId="{A7029BA1-0DEB-4FED-86BB-8AEF599E670E}" srcOrd="2" destOrd="0" presId="urn:microsoft.com/office/officeart/2005/8/layout/hProcess3"/>
    <dgm:cxn modelId="{18409D40-1CFF-43B2-B178-1B8CF49F4707}" type="presParOf" srcId="{89A7300C-9619-4865-944E-BF26D87E5A5D}" destId="{758780F3-02C1-4742-8260-FE8D8A9E53D4}" srcOrd="3" destOrd="0" presId="urn:microsoft.com/office/officeart/2005/8/layout/hProcess3"/>
    <dgm:cxn modelId="{4E5F41DA-F093-4381-AA2D-6F0AC059236E}" type="presParOf" srcId="{D2D407AA-26BA-4318-B149-136164C66E10}" destId="{86698057-5AD3-44C2-BF4D-1BF2427E1BE8}" srcOrd="10" destOrd="0" presId="urn:microsoft.com/office/officeart/2005/8/layout/hProcess3"/>
    <dgm:cxn modelId="{56120ABB-F726-4706-97EE-A174A6DC2414}" type="presParOf" srcId="{D2D407AA-26BA-4318-B149-136164C66E10}" destId="{51B4BEE4-CED6-404B-820D-3B6FA07DFD72}" srcOrd="11" destOrd="0" presId="urn:microsoft.com/office/officeart/2005/8/layout/hProcess3"/>
    <dgm:cxn modelId="{3E4992B2-43D8-4FF5-8195-BCB3C0887DDA}" type="presParOf" srcId="{D2D407AA-26BA-4318-B149-136164C66E10}" destId="{1840231F-0271-483E-B59A-D501203158A3}" srcOrd="12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6A63378-CC28-46DA-A899-3C929A3DE9E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pt-PT"/>
        </a:p>
      </dgm:t>
    </dgm:pt>
    <dgm:pt modelId="{1DE8EA37-5DB6-43A5-A14C-2251E01B9CFE}">
      <dgm:prSet phldrT="[Texto]" custT="1"/>
      <dgm:spPr/>
      <dgm:t>
        <a:bodyPr/>
        <a:lstStyle/>
        <a:p>
          <a:pPr algn="just"/>
          <a:r>
            <a:rPr lang="pt-PT" sz="2400" kern="1200" dirty="0">
              <a:solidFill>
                <a:schemeClr val="tx2"/>
              </a:solidFill>
            </a:rPr>
            <a:t>Dar aos participantes a oportunidade de planear atividades e desenvolver habilidades que possam ajudar na realização desses planos;</a:t>
          </a:r>
          <a:endParaRPr lang="pt-PT" sz="2400" kern="1200" dirty="0">
            <a:solidFill>
              <a:schemeClr val="tx2"/>
            </a:solidFill>
            <a:latin typeface="Gill Sans MT" panose="020B0502020104020203"/>
            <a:ea typeface="+mn-ea"/>
            <a:cs typeface="+mn-cs"/>
          </a:endParaRPr>
        </a:p>
      </dgm:t>
    </dgm:pt>
    <dgm:pt modelId="{EA93DC62-7BEE-49DA-91D1-B6486A3B150E}" type="parTrans" cxnId="{BB23B66F-082F-4D52-A2B2-411804965264}">
      <dgm:prSet/>
      <dgm:spPr/>
      <dgm:t>
        <a:bodyPr/>
        <a:lstStyle/>
        <a:p>
          <a:endParaRPr lang="pt-PT" sz="1600"/>
        </a:p>
      </dgm:t>
    </dgm:pt>
    <dgm:pt modelId="{6B55BE16-B3DC-46C8-95B8-AF2CC0614DE2}" type="sibTrans" cxnId="{BB23B66F-082F-4D52-A2B2-411804965264}">
      <dgm:prSet/>
      <dgm:spPr/>
      <dgm:t>
        <a:bodyPr/>
        <a:lstStyle/>
        <a:p>
          <a:endParaRPr lang="pt-PT" sz="1600"/>
        </a:p>
      </dgm:t>
    </dgm:pt>
    <dgm:pt modelId="{B8F8A44F-50D1-4975-B41F-D8C7C14C2A1D}">
      <dgm:prSet phldrT="[Texto]" custT="1"/>
      <dgm:spPr/>
      <dgm:t>
        <a:bodyPr/>
        <a:lstStyle/>
        <a:p>
          <a:r>
            <a:rPr lang="pt-PT" sz="2400" dirty="0">
              <a:solidFill>
                <a:schemeClr val="tx2"/>
              </a:solidFill>
            </a:rPr>
            <a:t>Procurar formas criativas de cooperação dentro da estrutura dominada pela autoridade de Belfast.</a:t>
          </a:r>
          <a:endParaRPr lang="pt-PT" sz="2400" dirty="0">
            <a:solidFill>
              <a:schemeClr val="tx2"/>
            </a:solidFill>
            <a:latin typeface="Gill Sans MT" panose="020B0502020104020203"/>
            <a:ea typeface="+mn-ea"/>
            <a:cs typeface="+mn-cs"/>
          </a:endParaRPr>
        </a:p>
      </dgm:t>
    </dgm:pt>
    <dgm:pt modelId="{50347C7A-36F2-40A5-8520-07A326076D3D}" type="parTrans" cxnId="{ED356802-99E1-41D2-B90B-2F610EA0BE9E}">
      <dgm:prSet/>
      <dgm:spPr/>
      <dgm:t>
        <a:bodyPr/>
        <a:lstStyle/>
        <a:p>
          <a:endParaRPr lang="pt-PT"/>
        </a:p>
      </dgm:t>
    </dgm:pt>
    <dgm:pt modelId="{8603E58B-B21D-4A71-A646-E84A8647915F}" type="sibTrans" cxnId="{ED356802-99E1-41D2-B90B-2F610EA0BE9E}">
      <dgm:prSet/>
      <dgm:spPr/>
      <dgm:t>
        <a:bodyPr/>
        <a:lstStyle/>
        <a:p>
          <a:endParaRPr lang="pt-PT"/>
        </a:p>
      </dgm:t>
    </dgm:pt>
    <dgm:pt modelId="{668E6700-9838-473F-85AD-BC93BE4E4CAB}" type="pres">
      <dgm:prSet presAssocID="{F6A63378-CC28-46DA-A899-3C929A3DE9E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t-PT"/>
        </a:p>
      </dgm:t>
    </dgm:pt>
    <dgm:pt modelId="{264BBB5D-D5E0-47E5-A980-8E6943E01F02}" type="pres">
      <dgm:prSet presAssocID="{F6A63378-CC28-46DA-A899-3C929A3DE9EA}" presName="Name1" presStyleCnt="0"/>
      <dgm:spPr/>
    </dgm:pt>
    <dgm:pt modelId="{B36837C1-A910-4C69-A28E-72E6E44AD22E}" type="pres">
      <dgm:prSet presAssocID="{F6A63378-CC28-46DA-A899-3C929A3DE9EA}" presName="cycle" presStyleCnt="0"/>
      <dgm:spPr/>
    </dgm:pt>
    <dgm:pt modelId="{41AACC9B-A4A0-4ABA-A2DF-DA2E7BF145A0}" type="pres">
      <dgm:prSet presAssocID="{F6A63378-CC28-46DA-A899-3C929A3DE9EA}" presName="srcNode" presStyleLbl="node1" presStyleIdx="0" presStyleCnt="2"/>
      <dgm:spPr/>
    </dgm:pt>
    <dgm:pt modelId="{FEAC6826-E3B7-4EF6-8DC1-ACA3419CF206}" type="pres">
      <dgm:prSet presAssocID="{F6A63378-CC28-46DA-A899-3C929A3DE9EA}" presName="conn" presStyleLbl="parChTrans1D2" presStyleIdx="0" presStyleCnt="1"/>
      <dgm:spPr/>
      <dgm:t>
        <a:bodyPr/>
        <a:lstStyle/>
        <a:p>
          <a:endParaRPr lang="pt-PT"/>
        </a:p>
      </dgm:t>
    </dgm:pt>
    <dgm:pt modelId="{7A21EE4C-931B-400E-A8F2-49E33B74985A}" type="pres">
      <dgm:prSet presAssocID="{F6A63378-CC28-46DA-A899-3C929A3DE9EA}" presName="extraNode" presStyleLbl="node1" presStyleIdx="0" presStyleCnt="2"/>
      <dgm:spPr/>
    </dgm:pt>
    <dgm:pt modelId="{B4612141-3EC0-4C15-9A61-7A7D27DF705A}" type="pres">
      <dgm:prSet presAssocID="{F6A63378-CC28-46DA-A899-3C929A3DE9EA}" presName="dstNode" presStyleLbl="node1" presStyleIdx="0" presStyleCnt="2"/>
      <dgm:spPr/>
    </dgm:pt>
    <dgm:pt modelId="{0CA0D69D-8FB3-4803-9914-DBF43071D71A}" type="pres">
      <dgm:prSet presAssocID="{1DE8EA37-5DB6-43A5-A14C-2251E01B9CFE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31F3C41-DA5E-47E8-ADF1-28D6418520E4}" type="pres">
      <dgm:prSet presAssocID="{1DE8EA37-5DB6-43A5-A14C-2251E01B9CFE}" presName="accent_1" presStyleCnt="0"/>
      <dgm:spPr/>
    </dgm:pt>
    <dgm:pt modelId="{695EEE2C-A54E-450A-B5B8-560D703553D6}" type="pres">
      <dgm:prSet presAssocID="{1DE8EA37-5DB6-43A5-A14C-2251E01B9CFE}" presName="accentRepeatNode" presStyleLbl="solidFgAcc1" presStyleIdx="0" presStyleCnt="2"/>
      <dgm:spPr>
        <a:solidFill>
          <a:schemeClr val="accent1"/>
        </a:solidFill>
      </dgm:spPr>
    </dgm:pt>
    <dgm:pt modelId="{8E5163F0-178D-44D6-92E5-0738B51D58A3}" type="pres">
      <dgm:prSet presAssocID="{B8F8A44F-50D1-4975-B41F-D8C7C14C2A1D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53E31F4-4B95-4609-9593-28BA8258925A}" type="pres">
      <dgm:prSet presAssocID="{B8F8A44F-50D1-4975-B41F-D8C7C14C2A1D}" presName="accent_2" presStyleCnt="0"/>
      <dgm:spPr/>
    </dgm:pt>
    <dgm:pt modelId="{63F17D19-2CB6-4719-A540-7DDCE483DAB3}" type="pres">
      <dgm:prSet presAssocID="{B8F8A44F-50D1-4975-B41F-D8C7C14C2A1D}" presName="accentRepeatNode" presStyleLbl="solidFgAcc1" presStyleIdx="1" presStyleCnt="2"/>
      <dgm:spPr>
        <a:solidFill>
          <a:schemeClr val="accent1"/>
        </a:solidFill>
      </dgm:spPr>
    </dgm:pt>
  </dgm:ptLst>
  <dgm:cxnLst>
    <dgm:cxn modelId="{B1A64F5F-8853-4367-9B06-02C90E441D31}" type="presOf" srcId="{B8F8A44F-50D1-4975-B41F-D8C7C14C2A1D}" destId="{8E5163F0-178D-44D6-92E5-0738B51D58A3}" srcOrd="0" destOrd="0" presId="urn:microsoft.com/office/officeart/2008/layout/VerticalCurvedList"/>
    <dgm:cxn modelId="{C7B3DC8C-D365-4E08-941E-08AA1B0D36DC}" type="presOf" srcId="{F6A63378-CC28-46DA-A899-3C929A3DE9EA}" destId="{668E6700-9838-473F-85AD-BC93BE4E4CAB}" srcOrd="0" destOrd="0" presId="urn:microsoft.com/office/officeart/2008/layout/VerticalCurvedList"/>
    <dgm:cxn modelId="{ED356802-99E1-41D2-B90B-2F610EA0BE9E}" srcId="{F6A63378-CC28-46DA-A899-3C929A3DE9EA}" destId="{B8F8A44F-50D1-4975-B41F-D8C7C14C2A1D}" srcOrd="1" destOrd="0" parTransId="{50347C7A-36F2-40A5-8520-07A326076D3D}" sibTransId="{8603E58B-B21D-4A71-A646-E84A8647915F}"/>
    <dgm:cxn modelId="{B793E67B-EBCA-42E2-B487-C0CBFDD9FB66}" type="presOf" srcId="{1DE8EA37-5DB6-43A5-A14C-2251E01B9CFE}" destId="{0CA0D69D-8FB3-4803-9914-DBF43071D71A}" srcOrd="0" destOrd="0" presId="urn:microsoft.com/office/officeart/2008/layout/VerticalCurvedList"/>
    <dgm:cxn modelId="{BB23B66F-082F-4D52-A2B2-411804965264}" srcId="{F6A63378-CC28-46DA-A899-3C929A3DE9EA}" destId="{1DE8EA37-5DB6-43A5-A14C-2251E01B9CFE}" srcOrd="0" destOrd="0" parTransId="{EA93DC62-7BEE-49DA-91D1-B6486A3B150E}" sibTransId="{6B55BE16-B3DC-46C8-95B8-AF2CC0614DE2}"/>
    <dgm:cxn modelId="{CCFDBDC8-09FC-465C-A65A-2052D2A46530}" type="presOf" srcId="{6B55BE16-B3DC-46C8-95B8-AF2CC0614DE2}" destId="{FEAC6826-E3B7-4EF6-8DC1-ACA3419CF206}" srcOrd="0" destOrd="0" presId="urn:microsoft.com/office/officeart/2008/layout/VerticalCurvedList"/>
    <dgm:cxn modelId="{44FE0371-461E-4C41-9E49-FA8853D3E3F5}" type="presParOf" srcId="{668E6700-9838-473F-85AD-BC93BE4E4CAB}" destId="{264BBB5D-D5E0-47E5-A980-8E6943E01F02}" srcOrd="0" destOrd="0" presId="urn:microsoft.com/office/officeart/2008/layout/VerticalCurvedList"/>
    <dgm:cxn modelId="{776F4EB0-2A7B-4DB3-B87E-6CCC8721FFBD}" type="presParOf" srcId="{264BBB5D-D5E0-47E5-A980-8E6943E01F02}" destId="{B36837C1-A910-4C69-A28E-72E6E44AD22E}" srcOrd="0" destOrd="0" presId="urn:microsoft.com/office/officeart/2008/layout/VerticalCurvedList"/>
    <dgm:cxn modelId="{E9C5884E-BE35-40F2-BBAE-87ABB65A71A7}" type="presParOf" srcId="{B36837C1-A910-4C69-A28E-72E6E44AD22E}" destId="{41AACC9B-A4A0-4ABA-A2DF-DA2E7BF145A0}" srcOrd="0" destOrd="0" presId="urn:microsoft.com/office/officeart/2008/layout/VerticalCurvedList"/>
    <dgm:cxn modelId="{211D37BD-4B0E-47A7-A835-AE4AC7BDC114}" type="presParOf" srcId="{B36837C1-A910-4C69-A28E-72E6E44AD22E}" destId="{FEAC6826-E3B7-4EF6-8DC1-ACA3419CF206}" srcOrd="1" destOrd="0" presId="urn:microsoft.com/office/officeart/2008/layout/VerticalCurvedList"/>
    <dgm:cxn modelId="{6D01995D-93CF-4D53-8BE5-700CB3E880AA}" type="presParOf" srcId="{B36837C1-A910-4C69-A28E-72E6E44AD22E}" destId="{7A21EE4C-931B-400E-A8F2-49E33B74985A}" srcOrd="2" destOrd="0" presId="urn:microsoft.com/office/officeart/2008/layout/VerticalCurvedList"/>
    <dgm:cxn modelId="{30C52FEC-2650-44BA-9C65-43A56005FC88}" type="presParOf" srcId="{B36837C1-A910-4C69-A28E-72E6E44AD22E}" destId="{B4612141-3EC0-4C15-9A61-7A7D27DF705A}" srcOrd="3" destOrd="0" presId="urn:microsoft.com/office/officeart/2008/layout/VerticalCurvedList"/>
    <dgm:cxn modelId="{D1900B89-80B5-4408-B183-0758B76B7137}" type="presParOf" srcId="{264BBB5D-D5E0-47E5-A980-8E6943E01F02}" destId="{0CA0D69D-8FB3-4803-9914-DBF43071D71A}" srcOrd="1" destOrd="0" presId="urn:microsoft.com/office/officeart/2008/layout/VerticalCurvedList"/>
    <dgm:cxn modelId="{EAB63540-3359-4974-960E-27507F3F9883}" type="presParOf" srcId="{264BBB5D-D5E0-47E5-A980-8E6943E01F02}" destId="{A31F3C41-DA5E-47E8-ADF1-28D6418520E4}" srcOrd="2" destOrd="0" presId="urn:microsoft.com/office/officeart/2008/layout/VerticalCurvedList"/>
    <dgm:cxn modelId="{C261B661-596D-4C40-9A1A-B3A8FBBF7D80}" type="presParOf" srcId="{A31F3C41-DA5E-47E8-ADF1-28D6418520E4}" destId="{695EEE2C-A54E-450A-B5B8-560D703553D6}" srcOrd="0" destOrd="0" presId="urn:microsoft.com/office/officeart/2008/layout/VerticalCurvedList"/>
    <dgm:cxn modelId="{92BEB9B3-2DCA-4155-80B2-A210AA74E116}" type="presParOf" srcId="{264BBB5D-D5E0-47E5-A980-8E6943E01F02}" destId="{8E5163F0-178D-44D6-92E5-0738B51D58A3}" srcOrd="3" destOrd="0" presId="urn:microsoft.com/office/officeart/2008/layout/VerticalCurvedList"/>
    <dgm:cxn modelId="{24964238-8D3D-4AF4-833B-6E76A362CB9E}" type="presParOf" srcId="{264BBB5D-D5E0-47E5-A980-8E6943E01F02}" destId="{A53E31F4-4B95-4609-9593-28BA8258925A}" srcOrd="4" destOrd="0" presId="urn:microsoft.com/office/officeart/2008/layout/VerticalCurvedList"/>
    <dgm:cxn modelId="{E5138647-C13B-4F45-9A05-AD8FC4EAEBAE}" type="presParOf" srcId="{A53E31F4-4B95-4609-9593-28BA8258925A}" destId="{63F17D19-2CB6-4719-A540-7DDCE483DAB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BBF584F-3FBE-4C9F-9793-BF0933A51333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87BFB971-B94E-4CAD-9018-BD40795D9068}">
      <dgm:prSet phldrT="[Texto]" custT="1"/>
      <dgm:spPr/>
      <dgm:t>
        <a:bodyPr/>
        <a:lstStyle/>
        <a:p>
          <a:r>
            <a:rPr lang="pt-PT" sz="4800" dirty="0">
              <a:solidFill>
                <a:schemeClr val="tx2"/>
              </a:solidFill>
            </a:rPr>
            <a:t>Participantes</a:t>
          </a:r>
        </a:p>
      </dgm:t>
    </dgm:pt>
    <dgm:pt modelId="{2B204166-4250-4F99-9612-22246CEB854C}" type="parTrans" cxnId="{BD35297A-F786-4241-9CBD-0E4D7E47D3EA}">
      <dgm:prSet/>
      <dgm:spPr/>
      <dgm:t>
        <a:bodyPr/>
        <a:lstStyle/>
        <a:p>
          <a:endParaRPr lang="pt-PT" sz="2000">
            <a:solidFill>
              <a:schemeClr val="tx2"/>
            </a:solidFill>
          </a:endParaRPr>
        </a:p>
      </dgm:t>
    </dgm:pt>
    <dgm:pt modelId="{DBB631B9-56AB-41BF-BECF-CA35E8A0ACB8}" type="sibTrans" cxnId="{BD35297A-F786-4241-9CBD-0E4D7E47D3EA}">
      <dgm:prSet/>
      <dgm:spPr/>
      <dgm:t>
        <a:bodyPr/>
        <a:lstStyle/>
        <a:p>
          <a:endParaRPr lang="pt-PT" sz="2000">
            <a:solidFill>
              <a:schemeClr val="tx2"/>
            </a:solidFill>
          </a:endParaRPr>
        </a:p>
      </dgm:t>
    </dgm:pt>
    <dgm:pt modelId="{14F8F909-267A-4429-9C1C-CCF8CF878A85}">
      <dgm:prSet phldrT="[Texto]" custT="1"/>
      <dgm:spPr/>
      <dgm:t>
        <a:bodyPr/>
        <a:lstStyle/>
        <a:p>
          <a:pPr algn="just"/>
          <a:r>
            <a:rPr lang="pt-PT" sz="2000" dirty="0">
              <a:solidFill>
                <a:schemeClr val="tx2"/>
              </a:solidFill>
            </a:rPr>
            <a:t>Aprendizagem relacionada com questões de autoridade, poder e liderança. </a:t>
          </a:r>
        </a:p>
      </dgm:t>
    </dgm:pt>
    <dgm:pt modelId="{0F681ECA-9574-40DD-9C81-6F6544B385AA}" type="parTrans" cxnId="{B9796A97-A1C6-49F8-8C26-6206F055AC85}">
      <dgm:prSet/>
      <dgm:spPr/>
      <dgm:t>
        <a:bodyPr/>
        <a:lstStyle/>
        <a:p>
          <a:endParaRPr lang="pt-PT" sz="2000">
            <a:solidFill>
              <a:schemeClr val="tx2"/>
            </a:solidFill>
          </a:endParaRPr>
        </a:p>
      </dgm:t>
    </dgm:pt>
    <dgm:pt modelId="{A0D449AA-2669-463E-A0DB-6569790C72B5}" type="sibTrans" cxnId="{B9796A97-A1C6-49F8-8C26-6206F055AC85}">
      <dgm:prSet/>
      <dgm:spPr/>
      <dgm:t>
        <a:bodyPr/>
        <a:lstStyle/>
        <a:p>
          <a:endParaRPr lang="pt-PT" sz="2000">
            <a:solidFill>
              <a:schemeClr val="tx2"/>
            </a:solidFill>
          </a:endParaRPr>
        </a:p>
      </dgm:t>
    </dgm:pt>
    <dgm:pt modelId="{9C124F97-850B-411E-976C-76050250AA79}">
      <dgm:prSet phldrT="[Texto]" custT="1"/>
      <dgm:spPr/>
      <dgm:t>
        <a:bodyPr/>
        <a:lstStyle/>
        <a:p>
          <a:pPr algn="just"/>
          <a:r>
            <a:rPr lang="pt-PT" sz="2000" dirty="0">
              <a:solidFill>
                <a:schemeClr val="tx2"/>
              </a:solidFill>
            </a:rPr>
            <a:t>Tinham de lidar com uma situação de autoridade ambígua.</a:t>
          </a:r>
        </a:p>
      </dgm:t>
    </dgm:pt>
    <dgm:pt modelId="{8CB6D41A-7421-426F-B728-0050FD352C6F}" type="parTrans" cxnId="{AD0F266B-934F-42C6-BAC3-50A11AA8E67C}">
      <dgm:prSet/>
      <dgm:spPr/>
      <dgm:t>
        <a:bodyPr/>
        <a:lstStyle/>
        <a:p>
          <a:endParaRPr lang="pt-PT" sz="2000">
            <a:solidFill>
              <a:schemeClr val="tx2"/>
            </a:solidFill>
          </a:endParaRPr>
        </a:p>
      </dgm:t>
    </dgm:pt>
    <dgm:pt modelId="{A61675CA-EBFD-47E6-809B-184EDE282D2C}" type="sibTrans" cxnId="{AD0F266B-934F-42C6-BAC3-50A11AA8E67C}">
      <dgm:prSet/>
      <dgm:spPr/>
      <dgm:t>
        <a:bodyPr/>
        <a:lstStyle/>
        <a:p>
          <a:endParaRPr lang="pt-PT" sz="2000">
            <a:solidFill>
              <a:schemeClr val="tx2"/>
            </a:solidFill>
          </a:endParaRPr>
        </a:p>
      </dgm:t>
    </dgm:pt>
    <dgm:pt modelId="{6BAD4116-D648-415F-BB72-8F05CCA0F3D0}">
      <dgm:prSet phldrT="[Texto]" custT="1"/>
      <dgm:spPr/>
      <dgm:t>
        <a:bodyPr/>
        <a:lstStyle/>
        <a:p>
          <a:pPr algn="just"/>
          <a:r>
            <a:rPr lang="pt-PT" sz="2000" dirty="0">
              <a:solidFill>
                <a:schemeClr val="tx2"/>
              </a:solidFill>
            </a:rPr>
            <a:t>Tinham um horário imutável de eventos mas eram livres para fazer o que quisessem.</a:t>
          </a:r>
        </a:p>
      </dgm:t>
    </dgm:pt>
    <dgm:pt modelId="{7CA1BB01-A269-47D3-A765-1DEC3AF077F7}" type="parTrans" cxnId="{D09D45CD-C000-4715-AC98-4F63D5E878A7}">
      <dgm:prSet/>
      <dgm:spPr/>
      <dgm:t>
        <a:bodyPr/>
        <a:lstStyle/>
        <a:p>
          <a:endParaRPr lang="pt-PT" sz="2000">
            <a:solidFill>
              <a:schemeClr val="tx2"/>
            </a:solidFill>
          </a:endParaRPr>
        </a:p>
      </dgm:t>
    </dgm:pt>
    <dgm:pt modelId="{B6B37227-6C08-4375-A75D-A42A6C49BA0A}" type="sibTrans" cxnId="{D09D45CD-C000-4715-AC98-4F63D5E878A7}">
      <dgm:prSet/>
      <dgm:spPr/>
      <dgm:t>
        <a:bodyPr/>
        <a:lstStyle/>
        <a:p>
          <a:endParaRPr lang="pt-PT" sz="2000">
            <a:solidFill>
              <a:schemeClr val="tx2"/>
            </a:solidFill>
          </a:endParaRPr>
        </a:p>
      </dgm:t>
    </dgm:pt>
    <dgm:pt modelId="{6BFC3C57-0CBC-4885-B7A3-3D511A46876E}">
      <dgm:prSet phldrT="[Texto]" custT="1"/>
      <dgm:spPr/>
      <dgm:t>
        <a:bodyPr/>
        <a:lstStyle/>
        <a:p>
          <a:r>
            <a:rPr lang="pt-PT" sz="4800" dirty="0">
              <a:solidFill>
                <a:schemeClr val="tx2"/>
              </a:solidFill>
            </a:rPr>
            <a:t>Consultores</a:t>
          </a:r>
        </a:p>
      </dgm:t>
    </dgm:pt>
    <dgm:pt modelId="{57AD1E30-3012-41EE-9D61-D9E1039B2EF9}" type="parTrans" cxnId="{44C1EB7C-575E-498C-96E3-9C3B57B45DFF}">
      <dgm:prSet/>
      <dgm:spPr/>
      <dgm:t>
        <a:bodyPr/>
        <a:lstStyle/>
        <a:p>
          <a:endParaRPr lang="pt-PT" sz="2000">
            <a:solidFill>
              <a:schemeClr val="tx2"/>
            </a:solidFill>
          </a:endParaRPr>
        </a:p>
      </dgm:t>
    </dgm:pt>
    <dgm:pt modelId="{F9443B20-7652-4B8C-9CD5-5E1CF45117F8}" type="sibTrans" cxnId="{44C1EB7C-575E-498C-96E3-9C3B57B45DFF}">
      <dgm:prSet/>
      <dgm:spPr/>
      <dgm:t>
        <a:bodyPr/>
        <a:lstStyle/>
        <a:p>
          <a:endParaRPr lang="pt-PT" sz="2000">
            <a:solidFill>
              <a:schemeClr val="tx2"/>
            </a:solidFill>
          </a:endParaRPr>
        </a:p>
      </dgm:t>
    </dgm:pt>
    <dgm:pt modelId="{BE2BEBD3-FD6B-4BE0-8CE3-438BD05DEA4F}">
      <dgm:prSet phldrT="[Texto]" custT="1"/>
      <dgm:spPr/>
      <dgm:t>
        <a:bodyPr/>
        <a:lstStyle/>
        <a:p>
          <a:pPr algn="just"/>
          <a:r>
            <a:rPr lang="pt-PT" sz="2000" dirty="0">
              <a:solidFill>
                <a:schemeClr val="tx2"/>
              </a:solidFill>
            </a:rPr>
            <a:t>Eram considerados as autoridades ou a gerência.</a:t>
          </a:r>
        </a:p>
      </dgm:t>
    </dgm:pt>
    <dgm:pt modelId="{EEDEFC72-D228-485F-B92B-B228A75FD2A1}" type="parTrans" cxnId="{D862731E-90DD-463E-A534-EFD62784D5CA}">
      <dgm:prSet/>
      <dgm:spPr/>
      <dgm:t>
        <a:bodyPr/>
        <a:lstStyle/>
        <a:p>
          <a:endParaRPr lang="pt-PT" sz="2000">
            <a:solidFill>
              <a:schemeClr val="tx2"/>
            </a:solidFill>
          </a:endParaRPr>
        </a:p>
      </dgm:t>
    </dgm:pt>
    <dgm:pt modelId="{693A0AA2-38D8-40B0-80B5-56B0492E3FBF}" type="sibTrans" cxnId="{D862731E-90DD-463E-A534-EFD62784D5CA}">
      <dgm:prSet/>
      <dgm:spPr/>
      <dgm:t>
        <a:bodyPr/>
        <a:lstStyle/>
        <a:p>
          <a:endParaRPr lang="pt-PT" sz="2000">
            <a:solidFill>
              <a:schemeClr val="tx2"/>
            </a:solidFill>
          </a:endParaRPr>
        </a:p>
      </dgm:t>
    </dgm:pt>
    <dgm:pt modelId="{E91DC071-6BD7-43D1-AB09-AA4D8B3E58AF}">
      <dgm:prSet phldrT="[Texto]" custT="1"/>
      <dgm:spPr/>
      <dgm:t>
        <a:bodyPr/>
        <a:lstStyle/>
        <a:p>
          <a:pPr algn="just"/>
          <a:r>
            <a:rPr lang="pt-PT" sz="2000" dirty="0">
              <a:solidFill>
                <a:schemeClr val="tx2"/>
              </a:solidFill>
            </a:rPr>
            <a:t>Não emitiram ordens diretas, muitas vezes </a:t>
          </a:r>
          <a:r>
            <a:rPr lang="pt-PT" sz="2000">
              <a:solidFill>
                <a:schemeClr val="tx2"/>
              </a:solidFill>
            </a:rPr>
            <a:t>falavam ao </a:t>
          </a:r>
          <a:r>
            <a:rPr lang="pt-PT" sz="2000" dirty="0">
              <a:solidFill>
                <a:schemeClr val="tx2"/>
              </a:solidFill>
            </a:rPr>
            <a:t>grupo.</a:t>
          </a:r>
        </a:p>
      </dgm:t>
    </dgm:pt>
    <dgm:pt modelId="{675A9E5D-D907-4E92-8BF6-BF3DB84527B5}" type="parTrans" cxnId="{E9DEA04B-147F-42D8-A3FF-E9E2B9DD844E}">
      <dgm:prSet/>
      <dgm:spPr/>
      <dgm:t>
        <a:bodyPr/>
        <a:lstStyle/>
        <a:p>
          <a:endParaRPr lang="pt-PT" sz="2000">
            <a:solidFill>
              <a:schemeClr val="tx2"/>
            </a:solidFill>
          </a:endParaRPr>
        </a:p>
      </dgm:t>
    </dgm:pt>
    <dgm:pt modelId="{66951F2B-8498-4105-89E5-FFFF0182D42E}" type="sibTrans" cxnId="{E9DEA04B-147F-42D8-A3FF-E9E2B9DD844E}">
      <dgm:prSet/>
      <dgm:spPr/>
      <dgm:t>
        <a:bodyPr/>
        <a:lstStyle/>
        <a:p>
          <a:endParaRPr lang="pt-PT" sz="2000">
            <a:solidFill>
              <a:schemeClr val="tx2"/>
            </a:solidFill>
          </a:endParaRPr>
        </a:p>
      </dgm:t>
    </dgm:pt>
    <dgm:pt modelId="{9B572B09-51C6-41BA-B4CC-6D9A06700E43}">
      <dgm:prSet phldrT="[Texto]" custT="1"/>
      <dgm:spPr/>
      <dgm:t>
        <a:bodyPr/>
        <a:lstStyle/>
        <a:p>
          <a:pPr algn="just"/>
          <a:r>
            <a:rPr lang="pt-PT" sz="2000" dirty="0">
              <a:solidFill>
                <a:schemeClr val="tx2"/>
              </a:solidFill>
            </a:rPr>
            <a:t>Difícil estabelecer a sua própria estrutura de autoridade formal.</a:t>
          </a:r>
        </a:p>
      </dgm:t>
    </dgm:pt>
    <dgm:pt modelId="{5D81E97F-5094-4D47-8D47-A776B8D9820B}" type="parTrans" cxnId="{8F78A9C2-A2C3-4EF4-B57D-47156B154D16}">
      <dgm:prSet/>
      <dgm:spPr/>
      <dgm:t>
        <a:bodyPr/>
        <a:lstStyle/>
        <a:p>
          <a:endParaRPr lang="pt-PT" sz="2000">
            <a:solidFill>
              <a:schemeClr val="tx2"/>
            </a:solidFill>
          </a:endParaRPr>
        </a:p>
      </dgm:t>
    </dgm:pt>
    <dgm:pt modelId="{523F1F34-61D8-4AB4-A0A7-07D77E36CDF1}" type="sibTrans" cxnId="{8F78A9C2-A2C3-4EF4-B57D-47156B154D16}">
      <dgm:prSet/>
      <dgm:spPr/>
      <dgm:t>
        <a:bodyPr/>
        <a:lstStyle/>
        <a:p>
          <a:endParaRPr lang="pt-PT" sz="2000">
            <a:solidFill>
              <a:schemeClr val="tx2"/>
            </a:solidFill>
          </a:endParaRPr>
        </a:p>
      </dgm:t>
    </dgm:pt>
    <dgm:pt modelId="{7D629D6E-44CC-429F-98CC-B3CE37BD8452}" type="pres">
      <dgm:prSet presAssocID="{0BBF584F-3FBE-4C9F-9793-BF0933A51333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pt-PT"/>
        </a:p>
      </dgm:t>
    </dgm:pt>
    <dgm:pt modelId="{30C64228-23E4-4121-94CF-9FBBCCE8F84E}" type="pres">
      <dgm:prSet presAssocID="{87BFB971-B94E-4CAD-9018-BD40795D9068}" presName="root" presStyleCnt="0">
        <dgm:presLayoutVars>
          <dgm:chMax/>
          <dgm:chPref/>
        </dgm:presLayoutVars>
      </dgm:prSet>
      <dgm:spPr/>
    </dgm:pt>
    <dgm:pt modelId="{B1866825-077C-4CDF-A462-CAA0AA4A7D9A}" type="pres">
      <dgm:prSet presAssocID="{87BFB971-B94E-4CAD-9018-BD40795D9068}" presName="rootComposite" presStyleCnt="0">
        <dgm:presLayoutVars/>
      </dgm:prSet>
      <dgm:spPr/>
    </dgm:pt>
    <dgm:pt modelId="{E598D887-11CA-467E-AA97-FCA158F9B962}" type="pres">
      <dgm:prSet presAssocID="{87BFB971-B94E-4CAD-9018-BD40795D9068}" presName="ParentAccent" presStyleLbl="alignNode1" presStyleIdx="0" presStyleCnt="2"/>
      <dgm:spPr/>
    </dgm:pt>
    <dgm:pt modelId="{5EDDA6FE-20CB-42C4-BBE6-361B368EB02D}" type="pres">
      <dgm:prSet presAssocID="{87BFB971-B94E-4CAD-9018-BD40795D9068}" presName="ParentSmallAccent" presStyleLbl="fgAcc1" presStyleIdx="0" presStyleCnt="2"/>
      <dgm:spPr/>
    </dgm:pt>
    <dgm:pt modelId="{BBBEEEBA-DD42-4E6D-B1C1-AF987CAAF573}" type="pres">
      <dgm:prSet presAssocID="{87BFB971-B94E-4CAD-9018-BD40795D9068}" presName="Parent" presStyleLbl="revTx" presStyleIdx="0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0E6B427-6F99-42AC-BA9F-BD72F74D26CA}" type="pres">
      <dgm:prSet presAssocID="{87BFB971-B94E-4CAD-9018-BD40795D9068}" presName="childShape" presStyleCnt="0">
        <dgm:presLayoutVars>
          <dgm:chMax val="0"/>
          <dgm:chPref val="0"/>
        </dgm:presLayoutVars>
      </dgm:prSet>
      <dgm:spPr/>
    </dgm:pt>
    <dgm:pt modelId="{19374C94-EA5E-43CC-BF93-A17780F6997A}" type="pres">
      <dgm:prSet presAssocID="{14F8F909-267A-4429-9C1C-CCF8CF878A85}" presName="childComposite" presStyleCnt="0">
        <dgm:presLayoutVars>
          <dgm:chMax val="0"/>
          <dgm:chPref val="0"/>
        </dgm:presLayoutVars>
      </dgm:prSet>
      <dgm:spPr/>
    </dgm:pt>
    <dgm:pt modelId="{46BA1C06-B801-49A8-9FA6-FC417FB5AFEF}" type="pres">
      <dgm:prSet presAssocID="{14F8F909-267A-4429-9C1C-CCF8CF878A85}" presName="ChildAccent" presStyleLbl="solidFgAcc1" presStyleIdx="0" presStyleCnt="6"/>
      <dgm:spPr/>
    </dgm:pt>
    <dgm:pt modelId="{873F91EF-0F08-47DD-8796-FFECC2F3CD93}" type="pres">
      <dgm:prSet presAssocID="{14F8F909-267A-4429-9C1C-CCF8CF878A85}" presName="Child" presStyleLbl="revTx" presStyleIdx="1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D4580D94-F474-47A6-A0FE-61E1D13D663D}" type="pres">
      <dgm:prSet presAssocID="{9C124F97-850B-411E-976C-76050250AA79}" presName="childComposite" presStyleCnt="0">
        <dgm:presLayoutVars>
          <dgm:chMax val="0"/>
          <dgm:chPref val="0"/>
        </dgm:presLayoutVars>
      </dgm:prSet>
      <dgm:spPr/>
    </dgm:pt>
    <dgm:pt modelId="{6B21317B-54D3-402D-A9C8-CE383FE8E586}" type="pres">
      <dgm:prSet presAssocID="{9C124F97-850B-411E-976C-76050250AA79}" presName="ChildAccent" presStyleLbl="solidFgAcc1" presStyleIdx="1" presStyleCnt="6"/>
      <dgm:spPr/>
    </dgm:pt>
    <dgm:pt modelId="{0C909B89-185F-4BF7-B478-C8034C5F356F}" type="pres">
      <dgm:prSet presAssocID="{9C124F97-850B-411E-976C-76050250AA79}" presName="Child" presStyleLbl="revTx" presStyleIdx="2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3D0AA58-E65F-40E3-A5D9-3D729B002AA4}" type="pres">
      <dgm:prSet presAssocID="{6BAD4116-D648-415F-BB72-8F05CCA0F3D0}" presName="childComposite" presStyleCnt="0">
        <dgm:presLayoutVars>
          <dgm:chMax val="0"/>
          <dgm:chPref val="0"/>
        </dgm:presLayoutVars>
      </dgm:prSet>
      <dgm:spPr/>
    </dgm:pt>
    <dgm:pt modelId="{49C150A4-8690-4DDF-BAAD-EF41F62EB985}" type="pres">
      <dgm:prSet presAssocID="{6BAD4116-D648-415F-BB72-8F05CCA0F3D0}" presName="ChildAccent" presStyleLbl="solidFgAcc1" presStyleIdx="2" presStyleCnt="6"/>
      <dgm:spPr/>
    </dgm:pt>
    <dgm:pt modelId="{3D65CDC9-C9A1-4DF0-9B2C-1116500BC3DD}" type="pres">
      <dgm:prSet presAssocID="{6BAD4116-D648-415F-BB72-8F05CCA0F3D0}" presName="Child" presStyleLbl="revTx" presStyleIdx="3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B2FE3F96-2F03-49DA-8858-ABF83630AE49}" type="pres">
      <dgm:prSet presAssocID="{9B572B09-51C6-41BA-B4CC-6D9A06700E43}" presName="childComposite" presStyleCnt="0">
        <dgm:presLayoutVars>
          <dgm:chMax val="0"/>
          <dgm:chPref val="0"/>
        </dgm:presLayoutVars>
      </dgm:prSet>
      <dgm:spPr/>
    </dgm:pt>
    <dgm:pt modelId="{663EC0F9-1F8E-4648-BB9F-AB17F7989F17}" type="pres">
      <dgm:prSet presAssocID="{9B572B09-51C6-41BA-B4CC-6D9A06700E43}" presName="ChildAccent" presStyleLbl="solidFgAcc1" presStyleIdx="3" presStyleCnt="6"/>
      <dgm:spPr/>
    </dgm:pt>
    <dgm:pt modelId="{DD6D1F38-FFAF-4C17-A336-55A1167BA50F}" type="pres">
      <dgm:prSet presAssocID="{9B572B09-51C6-41BA-B4CC-6D9A06700E43}" presName="Child" presStyleLbl="revTx" presStyleIdx="4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61CB57D-366C-440A-83C3-AD05617E4A3D}" type="pres">
      <dgm:prSet presAssocID="{6BFC3C57-0CBC-4885-B7A3-3D511A46876E}" presName="root" presStyleCnt="0">
        <dgm:presLayoutVars>
          <dgm:chMax/>
          <dgm:chPref/>
        </dgm:presLayoutVars>
      </dgm:prSet>
      <dgm:spPr/>
    </dgm:pt>
    <dgm:pt modelId="{E0BB0B12-E308-48A9-91FE-8D69917D7A82}" type="pres">
      <dgm:prSet presAssocID="{6BFC3C57-0CBC-4885-B7A3-3D511A46876E}" presName="rootComposite" presStyleCnt="0">
        <dgm:presLayoutVars/>
      </dgm:prSet>
      <dgm:spPr/>
    </dgm:pt>
    <dgm:pt modelId="{266B8833-5BC6-4611-9D28-348C7885AE97}" type="pres">
      <dgm:prSet presAssocID="{6BFC3C57-0CBC-4885-B7A3-3D511A46876E}" presName="ParentAccent" presStyleLbl="alignNode1" presStyleIdx="1" presStyleCnt="2"/>
      <dgm:spPr/>
    </dgm:pt>
    <dgm:pt modelId="{8E71EB78-C02E-4CFE-AC3D-84E4394BD7CF}" type="pres">
      <dgm:prSet presAssocID="{6BFC3C57-0CBC-4885-B7A3-3D511A46876E}" presName="ParentSmallAccent" presStyleLbl="fgAcc1" presStyleIdx="1" presStyleCnt="2"/>
      <dgm:spPr/>
    </dgm:pt>
    <dgm:pt modelId="{68A330FC-6A71-4060-BDFE-E21CCC6F108B}" type="pres">
      <dgm:prSet presAssocID="{6BFC3C57-0CBC-4885-B7A3-3D511A46876E}" presName="Parent" presStyleLbl="revTx" presStyleIdx="5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C9DCE30-B7D6-4356-84B2-9A945712BC51}" type="pres">
      <dgm:prSet presAssocID="{6BFC3C57-0CBC-4885-B7A3-3D511A46876E}" presName="childShape" presStyleCnt="0">
        <dgm:presLayoutVars>
          <dgm:chMax val="0"/>
          <dgm:chPref val="0"/>
        </dgm:presLayoutVars>
      </dgm:prSet>
      <dgm:spPr/>
    </dgm:pt>
    <dgm:pt modelId="{8270CE7A-3022-45FE-B6C3-3D0E690562ED}" type="pres">
      <dgm:prSet presAssocID="{BE2BEBD3-FD6B-4BE0-8CE3-438BD05DEA4F}" presName="childComposite" presStyleCnt="0">
        <dgm:presLayoutVars>
          <dgm:chMax val="0"/>
          <dgm:chPref val="0"/>
        </dgm:presLayoutVars>
      </dgm:prSet>
      <dgm:spPr/>
    </dgm:pt>
    <dgm:pt modelId="{71ABD467-1631-4CBA-99EA-101665CF6B61}" type="pres">
      <dgm:prSet presAssocID="{BE2BEBD3-FD6B-4BE0-8CE3-438BD05DEA4F}" presName="ChildAccent" presStyleLbl="solidFgAcc1" presStyleIdx="4" presStyleCnt="6"/>
      <dgm:spPr/>
    </dgm:pt>
    <dgm:pt modelId="{BAD684DD-001F-479B-8653-B7BDAF263AC7}" type="pres">
      <dgm:prSet presAssocID="{BE2BEBD3-FD6B-4BE0-8CE3-438BD05DEA4F}" presName="Child" presStyleLbl="revTx" presStyleIdx="6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43F63AA-4ABF-4404-87FF-688BE1ADEDC0}" type="pres">
      <dgm:prSet presAssocID="{E91DC071-6BD7-43D1-AB09-AA4D8B3E58AF}" presName="childComposite" presStyleCnt="0">
        <dgm:presLayoutVars>
          <dgm:chMax val="0"/>
          <dgm:chPref val="0"/>
        </dgm:presLayoutVars>
      </dgm:prSet>
      <dgm:spPr/>
    </dgm:pt>
    <dgm:pt modelId="{9CF49E3E-6A85-4802-BAC7-3D38509C49B2}" type="pres">
      <dgm:prSet presAssocID="{E91DC071-6BD7-43D1-AB09-AA4D8B3E58AF}" presName="ChildAccent" presStyleLbl="solidFgAcc1" presStyleIdx="5" presStyleCnt="6"/>
      <dgm:spPr/>
    </dgm:pt>
    <dgm:pt modelId="{B2128BC5-B20B-4DEC-803A-4909C75CDE01}" type="pres">
      <dgm:prSet presAssocID="{E91DC071-6BD7-43D1-AB09-AA4D8B3E58AF}" presName="Child" presStyleLbl="revTx" presStyleIdx="7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23A8D7C7-164C-42EF-B3FD-50E340F0B497}" type="presOf" srcId="{14F8F909-267A-4429-9C1C-CCF8CF878A85}" destId="{873F91EF-0F08-47DD-8796-FFECC2F3CD93}" srcOrd="0" destOrd="0" presId="urn:microsoft.com/office/officeart/2008/layout/SquareAccentList"/>
    <dgm:cxn modelId="{AD0F266B-934F-42C6-BAC3-50A11AA8E67C}" srcId="{87BFB971-B94E-4CAD-9018-BD40795D9068}" destId="{9C124F97-850B-411E-976C-76050250AA79}" srcOrd="1" destOrd="0" parTransId="{8CB6D41A-7421-426F-B728-0050FD352C6F}" sibTransId="{A61675CA-EBFD-47E6-809B-184EDE282D2C}"/>
    <dgm:cxn modelId="{D862731E-90DD-463E-A534-EFD62784D5CA}" srcId="{6BFC3C57-0CBC-4885-B7A3-3D511A46876E}" destId="{BE2BEBD3-FD6B-4BE0-8CE3-438BD05DEA4F}" srcOrd="0" destOrd="0" parTransId="{EEDEFC72-D228-485F-B92B-B228A75FD2A1}" sibTransId="{693A0AA2-38D8-40B0-80B5-56B0492E3FBF}"/>
    <dgm:cxn modelId="{839EAD5D-7047-4474-9F7F-C872DEB0B20F}" type="presOf" srcId="{9B572B09-51C6-41BA-B4CC-6D9A06700E43}" destId="{DD6D1F38-FFAF-4C17-A336-55A1167BA50F}" srcOrd="0" destOrd="0" presId="urn:microsoft.com/office/officeart/2008/layout/SquareAccentList"/>
    <dgm:cxn modelId="{5538B2AB-2406-4C10-AAAC-D6D91C11155F}" type="presOf" srcId="{0BBF584F-3FBE-4C9F-9793-BF0933A51333}" destId="{7D629D6E-44CC-429F-98CC-B3CE37BD8452}" srcOrd="0" destOrd="0" presId="urn:microsoft.com/office/officeart/2008/layout/SquareAccentList"/>
    <dgm:cxn modelId="{86867D3C-F991-4AD3-80F7-897148AE2EC7}" type="presOf" srcId="{6BFC3C57-0CBC-4885-B7A3-3D511A46876E}" destId="{68A330FC-6A71-4060-BDFE-E21CCC6F108B}" srcOrd="0" destOrd="0" presId="urn:microsoft.com/office/officeart/2008/layout/SquareAccentList"/>
    <dgm:cxn modelId="{BD35297A-F786-4241-9CBD-0E4D7E47D3EA}" srcId="{0BBF584F-3FBE-4C9F-9793-BF0933A51333}" destId="{87BFB971-B94E-4CAD-9018-BD40795D9068}" srcOrd="0" destOrd="0" parTransId="{2B204166-4250-4F99-9612-22246CEB854C}" sibTransId="{DBB631B9-56AB-41BF-BECF-CA35E8A0ACB8}"/>
    <dgm:cxn modelId="{9A3C8BBE-3561-4315-BAC1-07915B55EB35}" type="presOf" srcId="{E91DC071-6BD7-43D1-AB09-AA4D8B3E58AF}" destId="{B2128BC5-B20B-4DEC-803A-4909C75CDE01}" srcOrd="0" destOrd="0" presId="urn:microsoft.com/office/officeart/2008/layout/SquareAccentList"/>
    <dgm:cxn modelId="{44C1EB7C-575E-498C-96E3-9C3B57B45DFF}" srcId="{0BBF584F-3FBE-4C9F-9793-BF0933A51333}" destId="{6BFC3C57-0CBC-4885-B7A3-3D511A46876E}" srcOrd="1" destOrd="0" parTransId="{57AD1E30-3012-41EE-9D61-D9E1039B2EF9}" sibTransId="{F9443B20-7652-4B8C-9CD5-5E1CF45117F8}"/>
    <dgm:cxn modelId="{B9796A97-A1C6-49F8-8C26-6206F055AC85}" srcId="{87BFB971-B94E-4CAD-9018-BD40795D9068}" destId="{14F8F909-267A-4429-9C1C-CCF8CF878A85}" srcOrd="0" destOrd="0" parTransId="{0F681ECA-9574-40DD-9C81-6F6544B385AA}" sibTransId="{A0D449AA-2669-463E-A0DB-6569790C72B5}"/>
    <dgm:cxn modelId="{9DD1A173-13A4-44B2-8337-D9819273ACFA}" type="presOf" srcId="{6BAD4116-D648-415F-BB72-8F05CCA0F3D0}" destId="{3D65CDC9-C9A1-4DF0-9B2C-1116500BC3DD}" srcOrd="0" destOrd="0" presId="urn:microsoft.com/office/officeart/2008/layout/SquareAccentList"/>
    <dgm:cxn modelId="{D09D45CD-C000-4715-AC98-4F63D5E878A7}" srcId="{87BFB971-B94E-4CAD-9018-BD40795D9068}" destId="{6BAD4116-D648-415F-BB72-8F05CCA0F3D0}" srcOrd="2" destOrd="0" parTransId="{7CA1BB01-A269-47D3-A765-1DEC3AF077F7}" sibTransId="{B6B37227-6C08-4375-A75D-A42A6C49BA0A}"/>
    <dgm:cxn modelId="{D5AA002E-BCC7-4A40-923B-144B64F5E8BA}" type="presOf" srcId="{BE2BEBD3-FD6B-4BE0-8CE3-438BD05DEA4F}" destId="{BAD684DD-001F-479B-8653-B7BDAF263AC7}" srcOrd="0" destOrd="0" presId="urn:microsoft.com/office/officeart/2008/layout/SquareAccentList"/>
    <dgm:cxn modelId="{FF72A899-A57C-4C95-89B2-BED3A5E82909}" type="presOf" srcId="{87BFB971-B94E-4CAD-9018-BD40795D9068}" destId="{BBBEEEBA-DD42-4E6D-B1C1-AF987CAAF573}" srcOrd="0" destOrd="0" presId="urn:microsoft.com/office/officeart/2008/layout/SquareAccentList"/>
    <dgm:cxn modelId="{E9DEA04B-147F-42D8-A3FF-E9E2B9DD844E}" srcId="{6BFC3C57-0CBC-4885-B7A3-3D511A46876E}" destId="{E91DC071-6BD7-43D1-AB09-AA4D8B3E58AF}" srcOrd="1" destOrd="0" parTransId="{675A9E5D-D907-4E92-8BF6-BF3DB84527B5}" sibTransId="{66951F2B-8498-4105-89E5-FFFF0182D42E}"/>
    <dgm:cxn modelId="{336AD6CA-D11F-4D3C-82E2-1F2940BFF547}" type="presOf" srcId="{9C124F97-850B-411E-976C-76050250AA79}" destId="{0C909B89-185F-4BF7-B478-C8034C5F356F}" srcOrd="0" destOrd="0" presId="urn:microsoft.com/office/officeart/2008/layout/SquareAccentList"/>
    <dgm:cxn modelId="{8F78A9C2-A2C3-4EF4-B57D-47156B154D16}" srcId="{87BFB971-B94E-4CAD-9018-BD40795D9068}" destId="{9B572B09-51C6-41BA-B4CC-6D9A06700E43}" srcOrd="3" destOrd="0" parTransId="{5D81E97F-5094-4D47-8D47-A776B8D9820B}" sibTransId="{523F1F34-61D8-4AB4-A0A7-07D77E36CDF1}"/>
    <dgm:cxn modelId="{D7D510CA-FB50-4833-BBA2-202054CED8EB}" type="presParOf" srcId="{7D629D6E-44CC-429F-98CC-B3CE37BD8452}" destId="{30C64228-23E4-4121-94CF-9FBBCCE8F84E}" srcOrd="0" destOrd="0" presId="urn:microsoft.com/office/officeart/2008/layout/SquareAccentList"/>
    <dgm:cxn modelId="{E6075087-7F93-4A2A-874D-9D36AEBEB986}" type="presParOf" srcId="{30C64228-23E4-4121-94CF-9FBBCCE8F84E}" destId="{B1866825-077C-4CDF-A462-CAA0AA4A7D9A}" srcOrd="0" destOrd="0" presId="urn:microsoft.com/office/officeart/2008/layout/SquareAccentList"/>
    <dgm:cxn modelId="{EEC77BB4-C5EA-434F-B3B6-6DA3679D1E56}" type="presParOf" srcId="{B1866825-077C-4CDF-A462-CAA0AA4A7D9A}" destId="{E598D887-11CA-467E-AA97-FCA158F9B962}" srcOrd="0" destOrd="0" presId="urn:microsoft.com/office/officeart/2008/layout/SquareAccentList"/>
    <dgm:cxn modelId="{5BCC0DDA-884B-44BB-BB10-ADEF1E5D8E08}" type="presParOf" srcId="{B1866825-077C-4CDF-A462-CAA0AA4A7D9A}" destId="{5EDDA6FE-20CB-42C4-BBE6-361B368EB02D}" srcOrd="1" destOrd="0" presId="urn:microsoft.com/office/officeart/2008/layout/SquareAccentList"/>
    <dgm:cxn modelId="{F103F170-643E-4E56-9883-DB062539DEA5}" type="presParOf" srcId="{B1866825-077C-4CDF-A462-CAA0AA4A7D9A}" destId="{BBBEEEBA-DD42-4E6D-B1C1-AF987CAAF573}" srcOrd="2" destOrd="0" presId="urn:microsoft.com/office/officeart/2008/layout/SquareAccentList"/>
    <dgm:cxn modelId="{D24662E3-89BE-4CFF-8E03-49841D95BFD2}" type="presParOf" srcId="{30C64228-23E4-4121-94CF-9FBBCCE8F84E}" destId="{60E6B427-6F99-42AC-BA9F-BD72F74D26CA}" srcOrd="1" destOrd="0" presId="urn:microsoft.com/office/officeart/2008/layout/SquareAccentList"/>
    <dgm:cxn modelId="{C35DC7C0-6CC6-4E50-B647-101C586BD63A}" type="presParOf" srcId="{60E6B427-6F99-42AC-BA9F-BD72F74D26CA}" destId="{19374C94-EA5E-43CC-BF93-A17780F6997A}" srcOrd="0" destOrd="0" presId="urn:microsoft.com/office/officeart/2008/layout/SquareAccentList"/>
    <dgm:cxn modelId="{8B7EFDEC-1BDE-4D64-89FA-325CF058C989}" type="presParOf" srcId="{19374C94-EA5E-43CC-BF93-A17780F6997A}" destId="{46BA1C06-B801-49A8-9FA6-FC417FB5AFEF}" srcOrd="0" destOrd="0" presId="urn:microsoft.com/office/officeart/2008/layout/SquareAccentList"/>
    <dgm:cxn modelId="{A213EB4A-8CB8-409D-AA57-FE9BA937F922}" type="presParOf" srcId="{19374C94-EA5E-43CC-BF93-A17780F6997A}" destId="{873F91EF-0F08-47DD-8796-FFECC2F3CD93}" srcOrd="1" destOrd="0" presId="urn:microsoft.com/office/officeart/2008/layout/SquareAccentList"/>
    <dgm:cxn modelId="{23F56D67-F101-43B8-80F7-09A507066DBA}" type="presParOf" srcId="{60E6B427-6F99-42AC-BA9F-BD72F74D26CA}" destId="{D4580D94-F474-47A6-A0FE-61E1D13D663D}" srcOrd="1" destOrd="0" presId="urn:microsoft.com/office/officeart/2008/layout/SquareAccentList"/>
    <dgm:cxn modelId="{D75BFBBD-9EF9-410F-AFCA-BFEB6F32210D}" type="presParOf" srcId="{D4580D94-F474-47A6-A0FE-61E1D13D663D}" destId="{6B21317B-54D3-402D-A9C8-CE383FE8E586}" srcOrd="0" destOrd="0" presId="urn:microsoft.com/office/officeart/2008/layout/SquareAccentList"/>
    <dgm:cxn modelId="{9E989177-08EA-4454-A58F-89821A4A78A8}" type="presParOf" srcId="{D4580D94-F474-47A6-A0FE-61E1D13D663D}" destId="{0C909B89-185F-4BF7-B478-C8034C5F356F}" srcOrd="1" destOrd="0" presId="urn:microsoft.com/office/officeart/2008/layout/SquareAccentList"/>
    <dgm:cxn modelId="{BFA20501-2921-4A9A-A45F-DAA6BA466813}" type="presParOf" srcId="{60E6B427-6F99-42AC-BA9F-BD72F74D26CA}" destId="{93D0AA58-E65F-40E3-A5D9-3D729B002AA4}" srcOrd="2" destOrd="0" presId="urn:microsoft.com/office/officeart/2008/layout/SquareAccentList"/>
    <dgm:cxn modelId="{38A550B1-18C7-4507-B57C-4CAA8F4924B4}" type="presParOf" srcId="{93D0AA58-E65F-40E3-A5D9-3D729B002AA4}" destId="{49C150A4-8690-4DDF-BAAD-EF41F62EB985}" srcOrd="0" destOrd="0" presId="urn:microsoft.com/office/officeart/2008/layout/SquareAccentList"/>
    <dgm:cxn modelId="{4709CE57-3DB0-487A-9C27-9783A9D93CB6}" type="presParOf" srcId="{93D0AA58-E65F-40E3-A5D9-3D729B002AA4}" destId="{3D65CDC9-C9A1-4DF0-9B2C-1116500BC3DD}" srcOrd="1" destOrd="0" presId="urn:microsoft.com/office/officeart/2008/layout/SquareAccentList"/>
    <dgm:cxn modelId="{E0FD56DB-FDB6-44F9-9227-A0EE27518811}" type="presParOf" srcId="{60E6B427-6F99-42AC-BA9F-BD72F74D26CA}" destId="{B2FE3F96-2F03-49DA-8858-ABF83630AE49}" srcOrd="3" destOrd="0" presId="urn:microsoft.com/office/officeart/2008/layout/SquareAccentList"/>
    <dgm:cxn modelId="{7C7DB412-1DE7-4533-A19F-00ABB800A2EC}" type="presParOf" srcId="{B2FE3F96-2F03-49DA-8858-ABF83630AE49}" destId="{663EC0F9-1F8E-4648-BB9F-AB17F7989F17}" srcOrd="0" destOrd="0" presId="urn:microsoft.com/office/officeart/2008/layout/SquareAccentList"/>
    <dgm:cxn modelId="{770E0E3A-04CD-4CC2-AEA3-E6AD2BAACB04}" type="presParOf" srcId="{B2FE3F96-2F03-49DA-8858-ABF83630AE49}" destId="{DD6D1F38-FFAF-4C17-A336-55A1167BA50F}" srcOrd="1" destOrd="0" presId="urn:microsoft.com/office/officeart/2008/layout/SquareAccentList"/>
    <dgm:cxn modelId="{8B958C77-F145-4EED-B756-4BEE0EDACC33}" type="presParOf" srcId="{7D629D6E-44CC-429F-98CC-B3CE37BD8452}" destId="{F61CB57D-366C-440A-83C3-AD05617E4A3D}" srcOrd="1" destOrd="0" presId="urn:microsoft.com/office/officeart/2008/layout/SquareAccentList"/>
    <dgm:cxn modelId="{B85A4BC9-FB00-4D09-9BEA-9950BEBFD626}" type="presParOf" srcId="{F61CB57D-366C-440A-83C3-AD05617E4A3D}" destId="{E0BB0B12-E308-48A9-91FE-8D69917D7A82}" srcOrd="0" destOrd="0" presId="urn:microsoft.com/office/officeart/2008/layout/SquareAccentList"/>
    <dgm:cxn modelId="{7D98836D-49CC-412D-A01C-F14C48AC7E5E}" type="presParOf" srcId="{E0BB0B12-E308-48A9-91FE-8D69917D7A82}" destId="{266B8833-5BC6-4611-9D28-348C7885AE97}" srcOrd="0" destOrd="0" presId="urn:microsoft.com/office/officeart/2008/layout/SquareAccentList"/>
    <dgm:cxn modelId="{245F8ACD-7EF6-4DFF-9507-6C3D18A77523}" type="presParOf" srcId="{E0BB0B12-E308-48A9-91FE-8D69917D7A82}" destId="{8E71EB78-C02E-4CFE-AC3D-84E4394BD7CF}" srcOrd="1" destOrd="0" presId="urn:microsoft.com/office/officeart/2008/layout/SquareAccentList"/>
    <dgm:cxn modelId="{91C5CF69-FD10-48D9-A49C-8F95D2D55A5F}" type="presParOf" srcId="{E0BB0B12-E308-48A9-91FE-8D69917D7A82}" destId="{68A330FC-6A71-4060-BDFE-E21CCC6F108B}" srcOrd="2" destOrd="0" presId="urn:microsoft.com/office/officeart/2008/layout/SquareAccentList"/>
    <dgm:cxn modelId="{5193FA26-4511-4781-83EC-1D9C16B05E6B}" type="presParOf" srcId="{F61CB57D-366C-440A-83C3-AD05617E4A3D}" destId="{4C9DCE30-B7D6-4356-84B2-9A945712BC51}" srcOrd="1" destOrd="0" presId="urn:microsoft.com/office/officeart/2008/layout/SquareAccentList"/>
    <dgm:cxn modelId="{592681D7-CC72-4004-A2C8-C7F7EC7C9AA7}" type="presParOf" srcId="{4C9DCE30-B7D6-4356-84B2-9A945712BC51}" destId="{8270CE7A-3022-45FE-B6C3-3D0E690562ED}" srcOrd="0" destOrd="0" presId="urn:microsoft.com/office/officeart/2008/layout/SquareAccentList"/>
    <dgm:cxn modelId="{4EAD516C-6679-43C1-BDC9-A2DA062BDD9D}" type="presParOf" srcId="{8270CE7A-3022-45FE-B6C3-3D0E690562ED}" destId="{71ABD467-1631-4CBA-99EA-101665CF6B61}" srcOrd="0" destOrd="0" presId="urn:microsoft.com/office/officeart/2008/layout/SquareAccentList"/>
    <dgm:cxn modelId="{F0C093D0-BEAA-4955-B8AC-CD5675BDD982}" type="presParOf" srcId="{8270CE7A-3022-45FE-B6C3-3D0E690562ED}" destId="{BAD684DD-001F-479B-8653-B7BDAF263AC7}" srcOrd="1" destOrd="0" presId="urn:microsoft.com/office/officeart/2008/layout/SquareAccentList"/>
    <dgm:cxn modelId="{BF6F4054-A9B7-47B2-8857-7678BE95E7E3}" type="presParOf" srcId="{4C9DCE30-B7D6-4356-84B2-9A945712BC51}" destId="{643F63AA-4ABF-4404-87FF-688BE1ADEDC0}" srcOrd="1" destOrd="0" presId="urn:microsoft.com/office/officeart/2008/layout/SquareAccentList"/>
    <dgm:cxn modelId="{1CA299C2-4C13-4A43-BF85-97F6CA3F6D47}" type="presParOf" srcId="{643F63AA-4ABF-4404-87FF-688BE1ADEDC0}" destId="{9CF49E3E-6A85-4802-BAC7-3D38509C49B2}" srcOrd="0" destOrd="0" presId="urn:microsoft.com/office/officeart/2008/layout/SquareAccentList"/>
    <dgm:cxn modelId="{440AF0D8-3439-4DE8-B68A-45C2512900CE}" type="presParOf" srcId="{643F63AA-4ABF-4404-87FF-688BE1ADEDC0}" destId="{B2128BC5-B20B-4DEC-803A-4909C75CDE01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6BA9B65-41B4-4636-B68C-14E440B5CE76}" type="doc">
      <dgm:prSet loTypeId="urn:microsoft.com/office/officeart/2005/8/layout/chevron2" loCatId="process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862A3385-4C8B-4B9B-9301-4BC47F3DDAB0}">
      <dgm:prSet phldrT="[Texto]" phldr="1"/>
      <dgm:spPr/>
      <dgm:t>
        <a:bodyPr/>
        <a:lstStyle/>
        <a:p>
          <a:endParaRPr lang="pt-PT" dirty="0"/>
        </a:p>
      </dgm:t>
    </dgm:pt>
    <dgm:pt modelId="{3291FF8C-3985-4984-9AC9-4CFC2460C059}" type="parTrans" cxnId="{79CD1377-2EE7-466A-B3CE-5B752E1E3FCA}">
      <dgm:prSet/>
      <dgm:spPr/>
      <dgm:t>
        <a:bodyPr/>
        <a:lstStyle/>
        <a:p>
          <a:endParaRPr lang="pt-PT"/>
        </a:p>
      </dgm:t>
    </dgm:pt>
    <dgm:pt modelId="{DD1C8A9B-501A-4BCC-8ABB-AB0ED619625F}" type="sibTrans" cxnId="{79CD1377-2EE7-466A-B3CE-5B752E1E3FCA}">
      <dgm:prSet/>
      <dgm:spPr/>
      <dgm:t>
        <a:bodyPr/>
        <a:lstStyle/>
        <a:p>
          <a:endParaRPr lang="pt-PT"/>
        </a:p>
      </dgm:t>
    </dgm:pt>
    <dgm:pt modelId="{54905601-9A52-40CA-9273-05ED7EBB16A7}">
      <dgm:prSet phldrT="[Texto]"/>
      <dgm:spPr/>
      <dgm:t>
        <a:bodyPr/>
        <a:lstStyle/>
        <a:p>
          <a:pPr algn="just"/>
          <a:r>
            <a:rPr lang="pt-PT" dirty="0">
              <a:solidFill>
                <a:schemeClr val="tx2"/>
              </a:solidFill>
            </a:rPr>
            <a:t> Os participantes expressaram publicamente que estavam a experimentar emoções de amor/ódio evocadas pelo conflito vivido em </a:t>
          </a:r>
          <a:r>
            <a:rPr lang="pt-PT" dirty="0" smtClean="0">
              <a:solidFill>
                <a:schemeClr val="tx2"/>
              </a:solidFill>
            </a:rPr>
            <a:t>Belfast.</a:t>
          </a:r>
          <a:endParaRPr lang="pt-PT" dirty="0">
            <a:solidFill>
              <a:schemeClr val="tx2"/>
            </a:solidFill>
          </a:endParaRPr>
        </a:p>
      </dgm:t>
    </dgm:pt>
    <dgm:pt modelId="{2052FB2B-CA08-4BDA-9563-CAB5661A96F4}" type="parTrans" cxnId="{C6F4C0B5-EEA8-4600-A16E-F2C326107CA2}">
      <dgm:prSet/>
      <dgm:spPr/>
      <dgm:t>
        <a:bodyPr/>
        <a:lstStyle/>
        <a:p>
          <a:endParaRPr lang="pt-PT"/>
        </a:p>
      </dgm:t>
    </dgm:pt>
    <dgm:pt modelId="{CF2C7F1F-6ED5-4BD5-9B77-73B795610801}" type="sibTrans" cxnId="{C6F4C0B5-EEA8-4600-A16E-F2C326107CA2}">
      <dgm:prSet/>
      <dgm:spPr/>
      <dgm:t>
        <a:bodyPr/>
        <a:lstStyle/>
        <a:p>
          <a:endParaRPr lang="pt-PT"/>
        </a:p>
      </dgm:t>
    </dgm:pt>
    <dgm:pt modelId="{8657C83B-AE9D-4445-9A77-DC1DCF51B729}">
      <dgm:prSet phldrT="[Texto]" phldr="1"/>
      <dgm:spPr/>
      <dgm:t>
        <a:bodyPr/>
        <a:lstStyle/>
        <a:p>
          <a:endParaRPr lang="pt-PT"/>
        </a:p>
      </dgm:t>
    </dgm:pt>
    <dgm:pt modelId="{DAF83D44-D4F6-46BD-917E-9C7A6C2E0852}" type="parTrans" cxnId="{FFB4F33E-46E9-4DF2-A435-1D198D074C8A}">
      <dgm:prSet/>
      <dgm:spPr/>
      <dgm:t>
        <a:bodyPr/>
        <a:lstStyle/>
        <a:p>
          <a:endParaRPr lang="pt-PT"/>
        </a:p>
      </dgm:t>
    </dgm:pt>
    <dgm:pt modelId="{7EF2B32A-D37E-4D40-9A9E-1D9AED128A37}" type="sibTrans" cxnId="{FFB4F33E-46E9-4DF2-A435-1D198D074C8A}">
      <dgm:prSet/>
      <dgm:spPr/>
      <dgm:t>
        <a:bodyPr/>
        <a:lstStyle/>
        <a:p>
          <a:endParaRPr lang="pt-PT"/>
        </a:p>
      </dgm:t>
    </dgm:pt>
    <dgm:pt modelId="{9FBF64F3-588A-4919-8685-7A4494AB486A}">
      <dgm:prSet phldrT="[Texto]"/>
      <dgm:spPr/>
      <dgm:t>
        <a:bodyPr/>
        <a:lstStyle/>
        <a:p>
          <a:pPr algn="just"/>
          <a:r>
            <a:rPr lang="pt-PT" dirty="0">
              <a:solidFill>
                <a:schemeClr val="tx2"/>
              </a:solidFill>
            </a:rPr>
            <a:t>Contudo, no workshop conseguiam avaliar fragmentos da sua própria irracionalidade – depois disso conseguiam avaliar mais racionalmente o seu comportamento passado e até mesmo antecipar o seu comportamento </a:t>
          </a:r>
          <a:r>
            <a:rPr lang="pt-PT" dirty="0" smtClean="0">
              <a:solidFill>
                <a:schemeClr val="tx2"/>
              </a:solidFill>
            </a:rPr>
            <a:t>futuro.</a:t>
          </a:r>
          <a:endParaRPr lang="pt-PT" dirty="0">
            <a:solidFill>
              <a:schemeClr val="tx2"/>
            </a:solidFill>
          </a:endParaRPr>
        </a:p>
      </dgm:t>
    </dgm:pt>
    <dgm:pt modelId="{1A81DD6F-D4D3-43EE-92BD-DD52BCA91A3B}" type="parTrans" cxnId="{6DBB5527-584C-4A41-A577-04725688EB8C}">
      <dgm:prSet/>
      <dgm:spPr/>
      <dgm:t>
        <a:bodyPr/>
        <a:lstStyle/>
        <a:p>
          <a:endParaRPr lang="pt-PT"/>
        </a:p>
      </dgm:t>
    </dgm:pt>
    <dgm:pt modelId="{A15409A2-A961-420A-80FF-800C89A2760E}" type="sibTrans" cxnId="{6DBB5527-584C-4A41-A577-04725688EB8C}">
      <dgm:prSet/>
      <dgm:spPr/>
      <dgm:t>
        <a:bodyPr/>
        <a:lstStyle/>
        <a:p>
          <a:endParaRPr lang="pt-PT"/>
        </a:p>
      </dgm:t>
    </dgm:pt>
    <dgm:pt modelId="{83C6F4DA-7AA3-4E44-82DD-96A2402F2CFB}">
      <dgm:prSet phldrT="[Texto]" phldr="1"/>
      <dgm:spPr/>
      <dgm:t>
        <a:bodyPr/>
        <a:lstStyle/>
        <a:p>
          <a:endParaRPr lang="pt-PT" dirty="0"/>
        </a:p>
      </dgm:t>
    </dgm:pt>
    <dgm:pt modelId="{3535EEE7-DD27-437F-9B29-D3A0B16E1CC6}" type="parTrans" cxnId="{28E7136B-5F0F-491A-A4C7-D393DD61331A}">
      <dgm:prSet/>
      <dgm:spPr/>
      <dgm:t>
        <a:bodyPr/>
        <a:lstStyle/>
        <a:p>
          <a:endParaRPr lang="pt-PT"/>
        </a:p>
      </dgm:t>
    </dgm:pt>
    <dgm:pt modelId="{12C78D69-0C72-41DC-BAAE-C55944BD9990}" type="sibTrans" cxnId="{28E7136B-5F0F-491A-A4C7-D393DD61331A}">
      <dgm:prSet/>
      <dgm:spPr/>
      <dgm:t>
        <a:bodyPr/>
        <a:lstStyle/>
        <a:p>
          <a:endParaRPr lang="pt-PT"/>
        </a:p>
      </dgm:t>
    </dgm:pt>
    <dgm:pt modelId="{15002B17-14DA-4E74-98EF-7FA53867C638}">
      <dgm:prSet phldrT="[Texto]"/>
      <dgm:spPr/>
      <dgm:t>
        <a:bodyPr/>
        <a:lstStyle/>
        <a:p>
          <a:pPr algn="just"/>
          <a:r>
            <a:rPr lang="pt-PT" dirty="0">
              <a:solidFill>
                <a:schemeClr val="tx2"/>
              </a:solidFill>
            </a:rPr>
            <a:t>O autoconhecimento sobre a autoridade poderia, assim, ser o passo inicial para descobrir formas, através das quais, as comunidades de Belfast poderiam, possivelmente, viver juntas.</a:t>
          </a:r>
        </a:p>
      </dgm:t>
    </dgm:pt>
    <dgm:pt modelId="{92DB0170-88E4-4901-BC55-D53B6EF8FD47}" type="parTrans" cxnId="{6B45F4C0-6D08-425B-85E0-7D79A8F39929}">
      <dgm:prSet/>
      <dgm:spPr/>
      <dgm:t>
        <a:bodyPr/>
        <a:lstStyle/>
        <a:p>
          <a:endParaRPr lang="pt-PT"/>
        </a:p>
      </dgm:t>
    </dgm:pt>
    <dgm:pt modelId="{376628AF-4907-4808-94C3-D0DE4F9ECF60}" type="sibTrans" cxnId="{6B45F4C0-6D08-425B-85E0-7D79A8F39929}">
      <dgm:prSet/>
      <dgm:spPr/>
      <dgm:t>
        <a:bodyPr/>
        <a:lstStyle/>
        <a:p>
          <a:endParaRPr lang="pt-PT"/>
        </a:p>
      </dgm:t>
    </dgm:pt>
    <dgm:pt modelId="{29AD13AB-FF4C-4980-B341-FC45EA30B530}" type="pres">
      <dgm:prSet presAssocID="{16BA9B65-41B4-4636-B68C-14E440B5CE7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3E262FE3-DE15-44DB-BABF-9A4E06750804}" type="pres">
      <dgm:prSet presAssocID="{862A3385-4C8B-4B9B-9301-4BC47F3DDAB0}" presName="composite" presStyleCnt="0"/>
      <dgm:spPr/>
    </dgm:pt>
    <dgm:pt modelId="{F0E7FA3C-6B91-4DC9-85B6-FFBC916BCFAF}" type="pres">
      <dgm:prSet presAssocID="{862A3385-4C8B-4B9B-9301-4BC47F3DDAB0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DBE26A28-95A4-4280-96C7-8A29514BEEF9}" type="pres">
      <dgm:prSet presAssocID="{862A3385-4C8B-4B9B-9301-4BC47F3DDAB0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0CDC24B-E7F0-4581-A92D-381D291095B0}" type="pres">
      <dgm:prSet presAssocID="{DD1C8A9B-501A-4BCC-8ABB-AB0ED619625F}" presName="sp" presStyleCnt="0"/>
      <dgm:spPr/>
    </dgm:pt>
    <dgm:pt modelId="{C64FF7B9-A795-454E-9AB3-4BABE16A6389}" type="pres">
      <dgm:prSet presAssocID="{8657C83B-AE9D-4445-9A77-DC1DCF51B729}" presName="composite" presStyleCnt="0"/>
      <dgm:spPr/>
    </dgm:pt>
    <dgm:pt modelId="{8140D10C-3EDD-4D87-B0C5-2DA9947E96F2}" type="pres">
      <dgm:prSet presAssocID="{8657C83B-AE9D-4445-9A77-DC1DCF51B729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D6068BD-DE90-4DF2-9B78-49A723505637}" type="pres">
      <dgm:prSet presAssocID="{8657C83B-AE9D-4445-9A77-DC1DCF51B729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5CA27E6-38A2-4055-93D2-804399123CEA}" type="pres">
      <dgm:prSet presAssocID="{7EF2B32A-D37E-4D40-9A9E-1D9AED128A37}" presName="sp" presStyleCnt="0"/>
      <dgm:spPr/>
    </dgm:pt>
    <dgm:pt modelId="{758E1ED1-1DF5-4CBD-B4BD-8E690FE6209D}" type="pres">
      <dgm:prSet presAssocID="{83C6F4DA-7AA3-4E44-82DD-96A2402F2CFB}" presName="composite" presStyleCnt="0"/>
      <dgm:spPr/>
    </dgm:pt>
    <dgm:pt modelId="{AB7A3FA4-C0C3-41A4-BC09-96500FB5E118}" type="pres">
      <dgm:prSet presAssocID="{83C6F4DA-7AA3-4E44-82DD-96A2402F2CF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B832CC21-7224-4F6F-A368-26763BF3D12E}" type="pres">
      <dgm:prSet presAssocID="{83C6F4DA-7AA3-4E44-82DD-96A2402F2CFB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6F697187-ECED-4A04-B5BC-63725DDA636E}" type="presOf" srcId="{83C6F4DA-7AA3-4E44-82DD-96A2402F2CFB}" destId="{AB7A3FA4-C0C3-41A4-BC09-96500FB5E118}" srcOrd="0" destOrd="0" presId="urn:microsoft.com/office/officeart/2005/8/layout/chevron2"/>
    <dgm:cxn modelId="{FFB4F33E-46E9-4DF2-A435-1D198D074C8A}" srcId="{16BA9B65-41B4-4636-B68C-14E440B5CE76}" destId="{8657C83B-AE9D-4445-9A77-DC1DCF51B729}" srcOrd="1" destOrd="0" parTransId="{DAF83D44-D4F6-46BD-917E-9C7A6C2E0852}" sibTransId="{7EF2B32A-D37E-4D40-9A9E-1D9AED128A37}"/>
    <dgm:cxn modelId="{1C6B5943-EF96-4500-889C-1BF6CAA7A7A9}" type="presOf" srcId="{862A3385-4C8B-4B9B-9301-4BC47F3DDAB0}" destId="{F0E7FA3C-6B91-4DC9-85B6-FFBC916BCFAF}" srcOrd="0" destOrd="0" presId="urn:microsoft.com/office/officeart/2005/8/layout/chevron2"/>
    <dgm:cxn modelId="{70DC0C77-DF41-4EAA-97A5-003C88D15D31}" type="presOf" srcId="{15002B17-14DA-4E74-98EF-7FA53867C638}" destId="{B832CC21-7224-4F6F-A368-26763BF3D12E}" srcOrd="0" destOrd="0" presId="urn:microsoft.com/office/officeart/2005/8/layout/chevron2"/>
    <dgm:cxn modelId="{28E7136B-5F0F-491A-A4C7-D393DD61331A}" srcId="{16BA9B65-41B4-4636-B68C-14E440B5CE76}" destId="{83C6F4DA-7AA3-4E44-82DD-96A2402F2CFB}" srcOrd="2" destOrd="0" parTransId="{3535EEE7-DD27-437F-9B29-D3A0B16E1CC6}" sibTransId="{12C78D69-0C72-41DC-BAAE-C55944BD9990}"/>
    <dgm:cxn modelId="{EF5D81F6-0524-4673-BBDD-5EE074570713}" type="presOf" srcId="{8657C83B-AE9D-4445-9A77-DC1DCF51B729}" destId="{8140D10C-3EDD-4D87-B0C5-2DA9947E96F2}" srcOrd="0" destOrd="0" presId="urn:microsoft.com/office/officeart/2005/8/layout/chevron2"/>
    <dgm:cxn modelId="{C25F2FAC-AFA1-4D16-BDD8-F9FEA96189DC}" type="presOf" srcId="{16BA9B65-41B4-4636-B68C-14E440B5CE76}" destId="{29AD13AB-FF4C-4980-B341-FC45EA30B530}" srcOrd="0" destOrd="0" presId="urn:microsoft.com/office/officeart/2005/8/layout/chevron2"/>
    <dgm:cxn modelId="{6B45F4C0-6D08-425B-85E0-7D79A8F39929}" srcId="{83C6F4DA-7AA3-4E44-82DD-96A2402F2CFB}" destId="{15002B17-14DA-4E74-98EF-7FA53867C638}" srcOrd="0" destOrd="0" parTransId="{92DB0170-88E4-4901-BC55-D53B6EF8FD47}" sibTransId="{376628AF-4907-4808-94C3-D0DE4F9ECF60}"/>
    <dgm:cxn modelId="{C6F4C0B5-EEA8-4600-A16E-F2C326107CA2}" srcId="{862A3385-4C8B-4B9B-9301-4BC47F3DDAB0}" destId="{54905601-9A52-40CA-9273-05ED7EBB16A7}" srcOrd="0" destOrd="0" parTransId="{2052FB2B-CA08-4BDA-9563-CAB5661A96F4}" sibTransId="{CF2C7F1F-6ED5-4BD5-9B77-73B795610801}"/>
    <dgm:cxn modelId="{2850B58A-476B-4794-A3BA-F0C1903C824C}" type="presOf" srcId="{9FBF64F3-588A-4919-8685-7A4494AB486A}" destId="{2D6068BD-DE90-4DF2-9B78-49A723505637}" srcOrd="0" destOrd="0" presId="urn:microsoft.com/office/officeart/2005/8/layout/chevron2"/>
    <dgm:cxn modelId="{6DBB5527-584C-4A41-A577-04725688EB8C}" srcId="{8657C83B-AE9D-4445-9A77-DC1DCF51B729}" destId="{9FBF64F3-588A-4919-8685-7A4494AB486A}" srcOrd="0" destOrd="0" parTransId="{1A81DD6F-D4D3-43EE-92BD-DD52BCA91A3B}" sibTransId="{A15409A2-A961-420A-80FF-800C89A2760E}"/>
    <dgm:cxn modelId="{A853F323-B623-4137-91FB-14EF1B486D7D}" type="presOf" srcId="{54905601-9A52-40CA-9273-05ED7EBB16A7}" destId="{DBE26A28-95A4-4280-96C7-8A29514BEEF9}" srcOrd="0" destOrd="0" presId="urn:microsoft.com/office/officeart/2005/8/layout/chevron2"/>
    <dgm:cxn modelId="{79CD1377-2EE7-466A-B3CE-5B752E1E3FCA}" srcId="{16BA9B65-41B4-4636-B68C-14E440B5CE76}" destId="{862A3385-4C8B-4B9B-9301-4BC47F3DDAB0}" srcOrd="0" destOrd="0" parTransId="{3291FF8C-3985-4984-9AC9-4CFC2460C059}" sibTransId="{DD1C8A9B-501A-4BCC-8ABB-AB0ED619625F}"/>
    <dgm:cxn modelId="{12DDD4E9-3126-4D7D-ADD0-00F99C9D77E0}" type="presParOf" srcId="{29AD13AB-FF4C-4980-B341-FC45EA30B530}" destId="{3E262FE3-DE15-44DB-BABF-9A4E06750804}" srcOrd="0" destOrd="0" presId="urn:microsoft.com/office/officeart/2005/8/layout/chevron2"/>
    <dgm:cxn modelId="{4259B480-816C-43DD-B286-41008E5AA09C}" type="presParOf" srcId="{3E262FE3-DE15-44DB-BABF-9A4E06750804}" destId="{F0E7FA3C-6B91-4DC9-85B6-FFBC916BCFAF}" srcOrd="0" destOrd="0" presId="urn:microsoft.com/office/officeart/2005/8/layout/chevron2"/>
    <dgm:cxn modelId="{7885537C-AD27-452F-8AB9-50A87A7E8FAB}" type="presParOf" srcId="{3E262FE3-DE15-44DB-BABF-9A4E06750804}" destId="{DBE26A28-95A4-4280-96C7-8A29514BEEF9}" srcOrd="1" destOrd="0" presId="urn:microsoft.com/office/officeart/2005/8/layout/chevron2"/>
    <dgm:cxn modelId="{1F47FD83-3814-4D29-870F-29783310DAEB}" type="presParOf" srcId="{29AD13AB-FF4C-4980-B341-FC45EA30B530}" destId="{A0CDC24B-E7F0-4581-A92D-381D291095B0}" srcOrd="1" destOrd="0" presId="urn:microsoft.com/office/officeart/2005/8/layout/chevron2"/>
    <dgm:cxn modelId="{71C76CF3-2591-4519-9D33-69AB187FB0FE}" type="presParOf" srcId="{29AD13AB-FF4C-4980-B341-FC45EA30B530}" destId="{C64FF7B9-A795-454E-9AB3-4BABE16A6389}" srcOrd="2" destOrd="0" presId="urn:microsoft.com/office/officeart/2005/8/layout/chevron2"/>
    <dgm:cxn modelId="{E884094D-99D4-43B9-9CEF-6D051CEBBEFC}" type="presParOf" srcId="{C64FF7B9-A795-454E-9AB3-4BABE16A6389}" destId="{8140D10C-3EDD-4D87-B0C5-2DA9947E96F2}" srcOrd="0" destOrd="0" presId="urn:microsoft.com/office/officeart/2005/8/layout/chevron2"/>
    <dgm:cxn modelId="{4259306A-B095-4313-A71F-442E8A6F4E4A}" type="presParOf" srcId="{C64FF7B9-A795-454E-9AB3-4BABE16A6389}" destId="{2D6068BD-DE90-4DF2-9B78-49A723505637}" srcOrd="1" destOrd="0" presId="urn:microsoft.com/office/officeart/2005/8/layout/chevron2"/>
    <dgm:cxn modelId="{44C846C2-796A-4D77-B2E0-4A1F44984A67}" type="presParOf" srcId="{29AD13AB-FF4C-4980-B341-FC45EA30B530}" destId="{65CA27E6-38A2-4055-93D2-804399123CEA}" srcOrd="3" destOrd="0" presId="urn:microsoft.com/office/officeart/2005/8/layout/chevron2"/>
    <dgm:cxn modelId="{AE94221E-A4E4-4B63-A944-6B1E3AFB2419}" type="presParOf" srcId="{29AD13AB-FF4C-4980-B341-FC45EA30B530}" destId="{758E1ED1-1DF5-4CBD-B4BD-8E690FE6209D}" srcOrd="4" destOrd="0" presId="urn:microsoft.com/office/officeart/2005/8/layout/chevron2"/>
    <dgm:cxn modelId="{8E5E7B60-7969-46AA-8A88-64FF57339DBD}" type="presParOf" srcId="{758E1ED1-1DF5-4CBD-B4BD-8E690FE6209D}" destId="{AB7A3FA4-C0C3-41A4-BC09-96500FB5E118}" srcOrd="0" destOrd="0" presId="urn:microsoft.com/office/officeart/2005/8/layout/chevron2"/>
    <dgm:cxn modelId="{76C1479F-9849-44AC-A8D7-BB478F8831BA}" type="presParOf" srcId="{758E1ED1-1DF5-4CBD-B4BD-8E690FE6209D}" destId="{B832CC21-7224-4F6F-A368-26763BF3D12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BA32081-0F16-C74D-99B2-85DFE6237129}">
      <dsp:nvSpPr>
        <dsp:cNvPr id="0" name=""/>
        <dsp:cNvSpPr/>
      </dsp:nvSpPr>
      <dsp:spPr>
        <a:xfrm>
          <a:off x="0" y="873017"/>
          <a:ext cx="11318154" cy="3576432"/>
        </a:xfrm>
        <a:prstGeom prst="rightArrow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rnd" cmpd="sng" algn="ctr">
          <a:solidFill>
            <a:srgbClr val="1A3260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7F0C90D-604C-774B-AAD5-3B5668559580}">
      <dsp:nvSpPr>
        <dsp:cNvPr id="0" name=""/>
        <dsp:cNvSpPr/>
      </dsp:nvSpPr>
      <dsp:spPr>
        <a:xfrm>
          <a:off x="8657845" y="2011511"/>
          <a:ext cx="1224107" cy="1299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0" bIns="21336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>
              <a:solidFill>
                <a:srgbClr val="1A3260"/>
              </a:solidFill>
              <a:latin typeface="Gill Sans MT" panose="020B0502020104020203"/>
              <a:ea typeface="+mn-ea"/>
              <a:cs typeface="+mn-cs"/>
            </a:rPr>
            <a:t>Conclusão</a:t>
          </a:r>
        </a:p>
      </dsp:txBody>
      <dsp:txXfrm>
        <a:off x="8657845" y="2011511"/>
        <a:ext cx="1224107" cy="1299679"/>
      </dsp:txXfrm>
    </dsp:sp>
    <dsp:sp modelId="{774A8254-81D0-3342-B993-BAF6B3ED93DA}">
      <dsp:nvSpPr>
        <dsp:cNvPr id="0" name=""/>
        <dsp:cNvSpPr/>
      </dsp:nvSpPr>
      <dsp:spPr>
        <a:xfrm>
          <a:off x="4962303" y="2006266"/>
          <a:ext cx="3401536" cy="1299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0" bIns="21336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>
              <a:solidFill>
                <a:srgbClr val="1A3260"/>
              </a:solidFill>
              <a:latin typeface="Gill Sans MT" panose="020B0502020104020203"/>
              <a:ea typeface="+mn-ea"/>
              <a:cs typeface="+mn-cs"/>
            </a:rPr>
            <a:t>Resultados: Comportamento do Grupo e Reações Individuais</a:t>
          </a:r>
        </a:p>
      </dsp:txBody>
      <dsp:txXfrm>
        <a:off x="4962303" y="2006266"/>
        <a:ext cx="3401536" cy="1299679"/>
      </dsp:txXfrm>
    </dsp:sp>
    <dsp:sp modelId="{7B97ED49-F69B-484F-A19D-1C66F367FE11}">
      <dsp:nvSpPr>
        <dsp:cNvPr id="0" name=""/>
        <dsp:cNvSpPr/>
      </dsp:nvSpPr>
      <dsp:spPr>
        <a:xfrm>
          <a:off x="3590911" y="1959504"/>
          <a:ext cx="1224107" cy="1299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0" bIns="21336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i="1" kern="1200" dirty="0">
              <a:solidFill>
                <a:srgbClr val="1A3260"/>
              </a:solidFill>
              <a:latin typeface="Gill Sans MT" panose="020B0502020104020203"/>
              <a:ea typeface="+mn-ea"/>
              <a:cs typeface="+mn-cs"/>
            </a:rPr>
            <a:t>Workshop</a:t>
          </a:r>
        </a:p>
      </dsp:txBody>
      <dsp:txXfrm>
        <a:off x="3590911" y="1959504"/>
        <a:ext cx="1224107" cy="1299679"/>
      </dsp:txXfrm>
    </dsp:sp>
    <dsp:sp modelId="{EDDE47E6-1F77-0148-98D9-B96887944377}">
      <dsp:nvSpPr>
        <dsp:cNvPr id="0" name=""/>
        <dsp:cNvSpPr/>
      </dsp:nvSpPr>
      <dsp:spPr>
        <a:xfrm>
          <a:off x="2100842" y="1972169"/>
          <a:ext cx="1224107" cy="1299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0" bIns="21336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>
              <a:solidFill>
                <a:srgbClr val="1A3260"/>
              </a:solidFill>
              <a:latin typeface="Gill Sans MT" panose="020B0502020104020203"/>
              <a:ea typeface="+mn-ea"/>
              <a:cs typeface="+mn-cs"/>
            </a:rPr>
            <a:t>Método</a:t>
          </a:r>
        </a:p>
      </dsp:txBody>
      <dsp:txXfrm>
        <a:off x="2100842" y="1972169"/>
        <a:ext cx="1224107" cy="1299679"/>
      </dsp:txXfrm>
    </dsp:sp>
    <dsp:sp modelId="{BF6C2F2E-142D-2F41-AFED-5AF26CAA3D0C}">
      <dsp:nvSpPr>
        <dsp:cNvPr id="0" name=""/>
        <dsp:cNvSpPr/>
      </dsp:nvSpPr>
      <dsp:spPr>
        <a:xfrm>
          <a:off x="628633" y="1994062"/>
          <a:ext cx="1224107" cy="1299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0" bIns="21336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>
              <a:solidFill>
                <a:srgbClr val="1A3260"/>
              </a:solidFill>
              <a:latin typeface="Gill Sans MT" panose="020B0502020104020203"/>
              <a:ea typeface="+mn-ea"/>
              <a:cs typeface="+mn-cs"/>
            </a:rPr>
            <a:t>Introdução</a:t>
          </a:r>
        </a:p>
      </dsp:txBody>
      <dsp:txXfrm>
        <a:off x="628633" y="1994062"/>
        <a:ext cx="1224107" cy="1299679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6E28C32-15B7-4D6A-B1DC-6B3912B930B7}">
      <dsp:nvSpPr>
        <dsp:cNvPr id="0" name=""/>
        <dsp:cNvSpPr/>
      </dsp:nvSpPr>
      <dsp:spPr>
        <a:xfrm>
          <a:off x="4817818" y="1519555"/>
          <a:ext cx="150983" cy="6614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1450"/>
              </a:lnTo>
              <a:lnTo>
                <a:pt x="150983" y="661450"/>
              </a:lnTo>
            </a:path>
          </a:pathLst>
        </a:custGeom>
        <a:noFill/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CBE7BC-BE36-4CCA-8360-65292DB2E7B8}">
      <dsp:nvSpPr>
        <dsp:cNvPr id="0" name=""/>
        <dsp:cNvSpPr/>
      </dsp:nvSpPr>
      <dsp:spPr>
        <a:xfrm>
          <a:off x="4666835" y="1519555"/>
          <a:ext cx="150983" cy="661450"/>
        </a:xfrm>
        <a:custGeom>
          <a:avLst/>
          <a:gdLst/>
          <a:ahLst/>
          <a:cxnLst/>
          <a:rect l="0" t="0" r="0" b="0"/>
          <a:pathLst>
            <a:path>
              <a:moveTo>
                <a:pt x="150983" y="0"/>
              </a:moveTo>
              <a:lnTo>
                <a:pt x="150983" y="661450"/>
              </a:lnTo>
              <a:lnTo>
                <a:pt x="0" y="661450"/>
              </a:lnTo>
            </a:path>
          </a:pathLst>
        </a:custGeom>
        <a:noFill/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395F4F-2418-4C6D-914F-A58EA4A70F93}">
      <dsp:nvSpPr>
        <dsp:cNvPr id="0" name=""/>
        <dsp:cNvSpPr/>
      </dsp:nvSpPr>
      <dsp:spPr>
        <a:xfrm>
          <a:off x="206863" y="800587"/>
          <a:ext cx="9221910" cy="7189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1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>
              <a:latin typeface="Gill Sans MT" panose="020B0502020104020203"/>
              <a:ea typeface="+mn-ea"/>
              <a:cs typeface="+mn-cs"/>
            </a:rPr>
            <a:t>Irlanda ocupada pelos Ingleses gerando 2 grupos distintos</a:t>
          </a:r>
          <a:endParaRPr lang="pt-PT" sz="2400" kern="1200" dirty="0">
            <a:latin typeface="Gill Sans MT" panose="020B0502020104020203"/>
            <a:ea typeface="+mn-ea"/>
            <a:cs typeface="+mn-cs"/>
          </a:endParaRPr>
        </a:p>
      </dsp:txBody>
      <dsp:txXfrm>
        <a:off x="206863" y="800587"/>
        <a:ext cx="9221910" cy="718967"/>
      </dsp:txXfrm>
    </dsp:sp>
    <dsp:sp modelId="{5C254D4E-6087-42E6-8A3E-06AE5A3294DB}">
      <dsp:nvSpPr>
        <dsp:cNvPr id="0" name=""/>
        <dsp:cNvSpPr/>
      </dsp:nvSpPr>
      <dsp:spPr>
        <a:xfrm>
          <a:off x="2719" y="1821521"/>
          <a:ext cx="4664115" cy="71896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>
              <a:latin typeface="Gill Sans MT" panose="020B0502020104020203"/>
              <a:ea typeface="+mn-ea"/>
              <a:cs typeface="+mn-cs"/>
            </a:rPr>
            <a:t>Ingleses (Protestantes)</a:t>
          </a:r>
          <a:endParaRPr lang="pt-PT" sz="2400" kern="1200" dirty="0">
            <a:latin typeface="Gill Sans MT" panose="020B0502020104020203"/>
            <a:ea typeface="+mn-ea"/>
            <a:cs typeface="+mn-cs"/>
          </a:endParaRPr>
        </a:p>
      </dsp:txBody>
      <dsp:txXfrm>
        <a:off x="2719" y="1821521"/>
        <a:ext cx="4664115" cy="718967"/>
      </dsp:txXfrm>
    </dsp:sp>
    <dsp:sp modelId="{42550B96-6DE1-46A5-94DF-AAA1BE83C368}">
      <dsp:nvSpPr>
        <dsp:cNvPr id="0" name=""/>
        <dsp:cNvSpPr/>
      </dsp:nvSpPr>
      <dsp:spPr>
        <a:xfrm>
          <a:off x="4968801" y="1821521"/>
          <a:ext cx="4664115" cy="71896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>
              <a:latin typeface="Gill Sans MT" panose="020B0502020104020203"/>
              <a:ea typeface="+mn-ea"/>
              <a:cs typeface="+mn-cs"/>
            </a:rPr>
            <a:t>Irlandeses (Católicos)</a:t>
          </a:r>
          <a:endParaRPr lang="pt-PT" sz="2400" kern="1200" dirty="0">
            <a:latin typeface="Gill Sans MT" panose="020B0502020104020203"/>
            <a:ea typeface="+mn-ea"/>
            <a:cs typeface="+mn-cs"/>
          </a:endParaRPr>
        </a:p>
      </dsp:txBody>
      <dsp:txXfrm>
        <a:off x="4968801" y="1821521"/>
        <a:ext cx="4664115" cy="71896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A729C78-D4F7-487C-9908-01934FF2F9E4}">
      <dsp:nvSpPr>
        <dsp:cNvPr id="0" name=""/>
        <dsp:cNvSpPr/>
      </dsp:nvSpPr>
      <dsp:spPr>
        <a:xfrm>
          <a:off x="4793" y="209723"/>
          <a:ext cx="2688162" cy="85674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>
              <a:latin typeface="Gill Sans MT" panose="020B0502020104020203"/>
              <a:ea typeface="+mn-ea"/>
              <a:cs typeface="+mn-cs"/>
            </a:rPr>
            <a:t>Conflitos</a:t>
          </a:r>
          <a:endParaRPr lang="pt-PT" sz="2400" kern="1200" dirty="0">
            <a:latin typeface="Gill Sans MT" panose="020B0502020104020203"/>
            <a:ea typeface="+mn-ea"/>
            <a:cs typeface="+mn-cs"/>
          </a:endParaRPr>
        </a:p>
      </dsp:txBody>
      <dsp:txXfrm>
        <a:off x="4793" y="209723"/>
        <a:ext cx="2688162" cy="856740"/>
      </dsp:txXfrm>
    </dsp:sp>
    <dsp:sp modelId="{A11FDB36-B111-4D20-A442-6B84FF45FCC7}">
      <dsp:nvSpPr>
        <dsp:cNvPr id="0" name=""/>
        <dsp:cNvSpPr/>
      </dsp:nvSpPr>
      <dsp:spPr>
        <a:xfrm>
          <a:off x="3702215" y="209723"/>
          <a:ext cx="2688162" cy="85674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>
              <a:latin typeface="Gill Sans MT" panose="020B0502020104020203"/>
              <a:ea typeface="+mn-ea"/>
              <a:cs typeface="+mn-cs"/>
            </a:rPr>
            <a:t>Revoltas</a:t>
          </a:r>
          <a:endParaRPr lang="pt-PT" sz="2400" kern="1200" dirty="0">
            <a:latin typeface="Gill Sans MT" panose="020B0502020104020203"/>
            <a:ea typeface="+mn-ea"/>
            <a:cs typeface="+mn-cs"/>
          </a:endParaRPr>
        </a:p>
      </dsp:txBody>
      <dsp:txXfrm>
        <a:off x="3702215" y="209723"/>
        <a:ext cx="2688162" cy="856740"/>
      </dsp:txXfrm>
    </dsp:sp>
    <dsp:sp modelId="{01A92479-A16D-4D2F-A173-0AC63C17FC5D}">
      <dsp:nvSpPr>
        <dsp:cNvPr id="0" name=""/>
        <dsp:cNvSpPr/>
      </dsp:nvSpPr>
      <dsp:spPr>
        <a:xfrm>
          <a:off x="7399637" y="209723"/>
          <a:ext cx="2688162" cy="85674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>
              <a:latin typeface="Gill Sans MT" panose="020B0502020104020203"/>
              <a:ea typeface="+mn-ea"/>
              <a:cs typeface="+mn-cs"/>
            </a:rPr>
            <a:t>Mortes</a:t>
          </a:r>
          <a:endParaRPr lang="pt-PT" sz="2400" kern="1200" dirty="0">
            <a:latin typeface="Gill Sans MT" panose="020B0502020104020203"/>
            <a:ea typeface="+mn-ea"/>
            <a:cs typeface="+mn-cs"/>
          </a:endParaRPr>
        </a:p>
      </dsp:txBody>
      <dsp:txXfrm>
        <a:off x="7399637" y="209723"/>
        <a:ext cx="2688162" cy="85674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7E4A024-9FED-4BC0-A30B-D222FCB7057D}">
      <dsp:nvSpPr>
        <dsp:cNvPr id="0" name=""/>
        <dsp:cNvSpPr/>
      </dsp:nvSpPr>
      <dsp:spPr>
        <a:xfrm>
          <a:off x="0" y="2577"/>
          <a:ext cx="10524297" cy="856553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4000" kern="1200" dirty="0"/>
            <a:t>Modelo de </a:t>
          </a:r>
          <a:r>
            <a:rPr lang="pt-PT" sz="4000" kern="1200" dirty="0" err="1"/>
            <a:t>Tavistock</a:t>
          </a:r>
          <a:r>
            <a:rPr lang="pt-PT" sz="4000" kern="1200" dirty="0"/>
            <a:t> </a:t>
          </a:r>
          <a:r>
            <a:rPr lang="pt-PT" sz="2800" kern="1200" dirty="0"/>
            <a:t>(Miller &amp; Rice, 1967) </a:t>
          </a:r>
          <a:endParaRPr lang="pt-PT" sz="4400" kern="1200" dirty="0"/>
        </a:p>
      </dsp:txBody>
      <dsp:txXfrm>
        <a:off x="0" y="2577"/>
        <a:ext cx="10524297" cy="856553"/>
      </dsp:txXfrm>
    </dsp:sp>
    <dsp:sp modelId="{42AA7048-A101-4EC1-BAAB-08784039692C}">
      <dsp:nvSpPr>
        <dsp:cNvPr id="0" name=""/>
        <dsp:cNvSpPr/>
      </dsp:nvSpPr>
      <dsp:spPr>
        <a:xfrm>
          <a:off x="0" y="859130"/>
          <a:ext cx="10524297" cy="947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4146" tIns="40640" rIns="227584" bIns="4064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PT" sz="3200" kern="1200" dirty="0">
              <a:solidFill>
                <a:schemeClr val="tx2"/>
              </a:solidFill>
            </a:rPr>
            <a:t>Utilizado na primeira fase do </a:t>
          </a:r>
          <a:r>
            <a:rPr lang="pt-PT" sz="3200" i="1" kern="1200" dirty="0">
              <a:solidFill>
                <a:schemeClr val="tx2"/>
              </a:solidFill>
            </a:rPr>
            <a:t>workshop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pt-PT" sz="3200" kern="1200" dirty="0"/>
        </a:p>
      </dsp:txBody>
      <dsp:txXfrm>
        <a:off x="0" y="859130"/>
        <a:ext cx="10524297" cy="947150"/>
      </dsp:txXfrm>
    </dsp:sp>
    <dsp:sp modelId="{22B8568C-0F82-4597-88B3-C1D3653D876E}">
      <dsp:nvSpPr>
        <dsp:cNvPr id="0" name=""/>
        <dsp:cNvSpPr/>
      </dsp:nvSpPr>
      <dsp:spPr>
        <a:xfrm>
          <a:off x="0" y="1806280"/>
          <a:ext cx="10524297" cy="856553"/>
        </a:xfrm>
        <a:prstGeom prst="roundRect">
          <a:avLst/>
        </a:prstGeom>
        <a:solidFill>
          <a:schemeClr val="accent1">
            <a:shade val="80000"/>
            <a:hueOff val="240950"/>
            <a:satOff val="4673"/>
            <a:lumOff val="22292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4000" kern="1200" dirty="0"/>
            <a:t>Abordagem de </a:t>
          </a:r>
          <a:r>
            <a:rPr lang="pt-PT" sz="4000" kern="1200" dirty="0" err="1"/>
            <a:t>Bethel</a:t>
          </a:r>
          <a:r>
            <a:rPr lang="pt-PT" sz="4000" kern="1200" dirty="0"/>
            <a:t> </a:t>
          </a:r>
          <a:r>
            <a:rPr lang="pt-PT" sz="2800" kern="1200" dirty="0"/>
            <a:t>(Bradford </a:t>
          </a:r>
          <a:r>
            <a:rPr lang="pt-PT" sz="2800" i="1" kern="1200" dirty="0" err="1"/>
            <a:t>et</a:t>
          </a:r>
          <a:r>
            <a:rPr lang="pt-PT" sz="2800" i="1" kern="1200" dirty="0"/>
            <a:t> al</a:t>
          </a:r>
          <a:r>
            <a:rPr lang="pt-PT" sz="2800" kern="1200" dirty="0"/>
            <a:t>., 1964) </a:t>
          </a:r>
          <a:endParaRPr lang="pt-PT" sz="4400" kern="1200" dirty="0"/>
        </a:p>
      </dsp:txBody>
      <dsp:txXfrm>
        <a:off x="0" y="1806280"/>
        <a:ext cx="10524297" cy="856553"/>
      </dsp:txXfrm>
    </dsp:sp>
    <dsp:sp modelId="{BCE2C521-7BDA-4829-8967-6BDF5605D959}">
      <dsp:nvSpPr>
        <dsp:cNvPr id="0" name=""/>
        <dsp:cNvSpPr/>
      </dsp:nvSpPr>
      <dsp:spPr>
        <a:xfrm>
          <a:off x="0" y="2662834"/>
          <a:ext cx="10524297" cy="464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4146" tIns="40640" rIns="227584" bIns="4064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PT" sz="3200" kern="1200" dirty="0">
              <a:solidFill>
                <a:schemeClr val="tx2"/>
              </a:solidFill>
            </a:rPr>
            <a:t>Utilizado na segunda fase do </a:t>
          </a:r>
          <a:r>
            <a:rPr lang="pt-PT" sz="3200" i="1" kern="1200" dirty="0">
              <a:solidFill>
                <a:schemeClr val="tx2"/>
              </a:solidFill>
            </a:rPr>
            <a:t>workshop</a:t>
          </a:r>
        </a:p>
      </dsp:txBody>
      <dsp:txXfrm>
        <a:off x="0" y="2662834"/>
        <a:ext cx="10524297" cy="46410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EAC6826-E3B7-4EF6-8DC1-ACA3419CF206}">
      <dsp:nvSpPr>
        <dsp:cNvPr id="0" name=""/>
        <dsp:cNvSpPr/>
      </dsp:nvSpPr>
      <dsp:spPr>
        <a:xfrm>
          <a:off x="-5049131" y="-773549"/>
          <a:ext cx="6013081" cy="6013081"/>
        </a:xfrm>
        <a:prstGeom prst="blockArc">
          <a:avLst>
            <a:gd name="adj1" fmla="val 18900000"/>
            <a:gd name="adj2" fmla="val 2700000"/>
            <a:gd name="adj3" fmla="val 359"/>
          </a:avLst>
        </a:pr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A0D69D-8FB3-4803-9914-DBF43071D71A}">
      <dsp:nvSpPr>
        <dsp:cNvPr id="0" name=""/>
        <dsp:cNvSpPr/>
      </dsp:nvSpPr>
      <dsp:spPr>
        <a:xfrm>
          <a:off x="619973" y="446598"/>
          <a:ext cx="10198925" cy="8931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08975" tIns="60960" rIns="60960" bIns="6096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>
              <a:solidFill>
                <a:schemeClr val="tx2"/>
              </a:solidFill>
              <a:latin typeface="Gill Sans MT" panose="020B0502020104020203"/>
              <a:ea typeface="+mn-ea"/>
              <a:cs typeface="+mn-cs"/>
            </a:rPr>
            <a:t>Estimular a aprendizagem sobre as maneiras como as pessoas funcionam em grupos organizados;</a:t>
          </a:r>
        </a:p>
      </dsp:txBody>
      <dsp:txXfrm>
        <a:off x="619973" y="446598"/>
        <a:ext cx="10198925" cy="893196"/>
      </dsp:txXfrm>
    </dsp:sp>
    <dsp:sp modelId="{695EEE2C-A54E-450A-B5B8-560D703553D6}">
      <dsp:nvSpPr>
        <dsp:cNvPr id="0" name=""/>
        <dsp:cNvSpPr/>
      </dsp:nvSpPr>
      <dsp:spPr>
        <a:xfrm>
          <a:off x="61725" y="334948"/>
          <a:ext cx="1116495" cy="1116495"/>
        </a:xfrm>
        <a:prstGeom prst="ellipse">
          <a:avLst/>
        </a:prstGeom>
        <a:solidFill>
          <a:schemeClr val="accent1"/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DD03FF-E768-419A-8AA4-4836EBD6D0AD}">
      <dsp:nvSpPr>
        <dsp:cNvPr id="0" name=""/>
        <dsp:cNvSpPr/>
      </dsp:nvSpPr>
      <dsp:spPr>
        <a:xfrm>
          <a:off x="944650" y="1786393"/>
          <a:ext cx="9874249" cy="8931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08975" tIns="60960" rIns="60960" bIns="6096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>
              <a:solidFill>
                <a:schemeClr val="tx2"/>
              </a:solidFill>
              <a:latin typeface="Gill Sans MT" panose="020B0502020104020203"/>
              <a:ea typeface="+mn-ea"/>
              <a:cs typeface="+mn-cs"/>
            </a:rPr>
            <a:t>Participantes forçados a enfrentar a forma como respondem à autoridade e aos desafios do trabalho cooperativo;</a:t>
          </a:r>
          <a:endParaRPr lang="pt-PT" sz="2400" kern="1200" dirty="0">
            <a:solidFill>
              <a:schemeClr val="tx2"/>
            </a:solidFill>
            <a:latin typeface="Gill Sans MT" panose="020B0502020104020203"/>
            <a:ea typeface="+mn-ea"/>
            <a:cs typeface="+mn-cs"/>
          </a:endParaRPr>
        </a:p>
      </dsp:txBody>
      <dsp:txXfrm>
        <a:off x="944650" y="1786393"/>
        <a:ext cx="9874249" cy="893196"/>
      </dsp:txXfrm>
    </dsp:sp>
    <dsp:sp modelId="{86A767C6-9002-48F0-A9EC-20EEB8EF3881}">
      <dsp:nvSpPr>
        <dsp:cNvPr id="0" name=""/>
        <dsp:cNvSpPr/>
      </dsp:nvSpPr>
      <dsp:spPr>
        <a:xfrm>
          <a:off x="386402" y="1674743"/>
          <a:ext cx="1116495" cy="1116495"/>
        </a:xfrm>
        <a:prstGeom prst="ellipse">
          <a:avLst/>
        </a:prstGeom>
        <a:solidFill>
          <a:schemeClr val="accent1"/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48B55F-4EC3-4AD4-893E-5B0E7478FF96}">
      <dsp:nvSpPr>
        <dsp:cNvPr id="0" name=""/>
        <dsp:cNvSpPr/>
      </dsp:nvSpPr>
      <dsp:spPr>
        <a:xfrm>
          <a:off x="619973" y="3126188"/>
          <a:ext cx="10198925" cy="8931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08975" tIns="60960" rIns="60960" bIns="60960" numCol="1" spcCol="1270" anchor="ctr" anchorCtr="0">
          <a:noAutofit/>
        </a:bodyPr>
        <a:lstStyle/>
        <a:p>
          <a:pPr marL="0" lvl="0" indent="0" algn="just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400" kern="1200" dirty="0">
              <a:solidFill>
                <a:schemeClr val="tx2"/>
              </a:solidFill>
              <a:latin typeface="Gill Sans MT" panose="020B0502020104020203"/>
              <a:ea typeface="+mn-ea"/>
              <a:cs typeface="+mn-cs"/>
            </a:rPr>
            <a:t>Os consultores ficaram distantes nas sessões formais e informais.</a:t>
          </a:r>
        </a:p>
      </dsp:txBody>
      <dsp:txXfrm>
        <a:off x="619973" y="3126188"/>
        <a:ext cx="10198925" cy="893196"/>
      </dsp:txXfrm>
    </dsp:sp>
    <dsp:sp modelId="{C63A000E-53E7-4FBB-A8C5-01E0FB5D04C4}">
      <dsp:nvSpPr>
        <dsp:cNvPr id="0" name=""/>
        <dsp:cNvSpPr/>
      </dsp:nvSpPr>
      <dsp:spPr>
        <a:xfrm>
          <a:off x="61725" y="3014538"/>
          <a:ext cx="1116495" cy="1116495"/>
        </a:xfrm>
        <a:prstGeom prst="ellipse">
          <a:avLst/>
        </a:prstGeom>
        <a:solidFill>
          <a:schemeClr val="accent1"/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840231F-0271-483E-B59A-D501203158A3}">
      <dsp:nvSpPr>
        <dsp:cNvPr id="0" name=""/>
        <dsp:cNvSpPr/>
      </dsp:nvSpPr>
      <dsp:spPr>
        <a:xfrm>
          <a:off x="0" y="885348"/>
          <a:ext cx="11951558" cy="4732072"/>
        </a:xfrm>
        <a:prstGeom prst="rightArrow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2507D7-5BEC-472D-A325-A5AFD3556601}">
      <dsp:nvSpPr>
        <dsp:cNvPr id="0" name=""/>
        <dsp:cNvSpPr/>
      </dsp:nvSpPr>
      <dsp:spPr>
        <a:xfrm>
          <a:off x="9066960" y="2068366"/>
          <a:ext cx="1689441" cy="2366036"/>
        </a:xfrm>
        <a:prstGeom prst="rect">
          <a:avLst/>
        </a:prstGeom>
        <a:noFill/>
        <a:ln w="28575">
          <a:solidFill>
            <a:schemeClr val="accent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0" rIns="0" bIns="203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>
              <a:solidFill>
                <a:schemeClr val="tx2"/>
              </a:solidFill>
            </a:rPr>
            <a:t>5º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>
              <a:solidFill>
                <a:schemeClr val="tx2"/>
              </a:solidFill>
            </a:rPr>
            <a:t>Grupos formados com base nos bairros de Belfast </a:t>
          </a:r>
        </a:p>
      </dsp:txBody>
      <dsp:txXfrm>
        <a:off x="9066960" y="2068366"/>
        <a:ext cx="1689441" cy="2366036"/>
      </dsp:txXfrm>
    </dsp:sp>
    <dsp:sp modelId="{3FD19E11-8E8C-42EE-908C-B024D3F15E45}">
      <dsp:nvSpPr>
        <dsp:cNvPr id="0" name=""/>
        <dsp:cNvSpPr/>
      </dsp:nvSpPr>
      <dsp:spPr>
        <a:xfrm>
          <a:off x="7039631" y="2068366"/>
          <a:ext cx="1689441" cy="2366036"/>
        </a:xfrm>
        <a:prstGeom prst="rect">
          <a:avLst/>
        </a:prstGeom>
        <a:noFill/>
        <a:ln w="28575">
          <a:solidFill>
            <a:schemeClr val="accent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0" rIns="0" bIns="203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>
              <a:solidFill>
                <a:schemeClr val="tx2"/>
              </a:solidFill>
            </a:rPr>
            <a:t>4º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>
              <a:solidFill>
                <a:schemeClr val="tx2"/>
              </a:solidFill>
            </a:rPr>
            <a:t>Todos os participantes se reuniram num único grupo e formaram grupos que desejassem</a:t>
          </a:r>
        </a:p>
      </dsp:txBody>
      <dsp:txXfrm>
        <a:off x="7039631" y="2068366"/>
        <a:ext cx="1689441" cy="2366036"/>
      </dsp:txXfrm>
    </dsp:sp>
    <dsp:sp modelId="{52274D68-FE9E-402D-A361-4E0CAB40C563}">
      <dsp:nvSpPr>
        <dsp:cNvPr id="0" name=""/>
        <dsp:cNvSpPr/>
      </dsp:nvSpPr>
      <dsp:spPr>
        <a:xfrm>
          <a:off x="5012301" y="2068366"/>
          <a:ext cx="1689441" cy="2366036"/>
        </a:xfrm>
        <a:prstGeom prst="rect">
          <a:avLst/>
        </a:prstGeom>
        <a:noFill/>
        <a:ln w="28575">
          <a:solidFill>
            <a:schemeClr val="accent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0" rIns="0" bIns="203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>
              <a:solidFill>
                <a:schemeClr val="tx2"/>
              </a:solidFill>
            </a:rPr>
            <a:t>3º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>
              <a:solidFill>
                <a:schemeClr val="tx2"/>
              </a:solidFill>
            </a:rPr>
            <a:t>Os participantes reuniram-se três vezes em grandes grupos</a:t>
          </a:r>
        </a:p>
      </dsp:txBody>
      <dsp:txXfrm>
        <a:off x="5012301" y="2068366"/>
        <a:ext cx="1689441" cy="2366036"/>
      </dsp:txXfrm>
    </dsp:sp>
    <dsp:sp modelId="{5611E4F1-F15C-4D26-93CB-27CE1DD66C7B}">
      <dsp:nvSpPr>
        <dsp:cNvPr id="0" name=""/>
        <dsp:cNvSpPr/>
      </dsp:nvSpPr>
      <dsp:spPr>
        <a:xfrm>
          <a:off x="2984971" y="2068366"/>
          <a:ext cx="1689441" cy="2366036"/>
        </a:xfrm>
        <a:prstGeom prst="rect">
          <a:avLst/>
        </a:prstGeom>
        <a:noFill/>
        <a:ln w="28575">
          <a:solidFill>
            <a:schemeClr val="accent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0" rIns="0" bIns="203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>
              <a:solidFill>
                <a:schemeClr val="tx2"/>
              </a:solidFill>
            </a:rPr>
            <a:t>2º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>
              <a:solidFill>
                <a:schemeClr val="tx2"/>
              </a:solidFill>
            </a:rPr>
            <a:t>Pequenos grupos com uma amostra dos participantes e um consultor.</a:t>
          </a:r>
        </a:p>
      </dsp:txBody>
      <dsp:txXfrm>
        <a:off x="2984971" y="2068366"/>
        <a:ext cx="1689441" cy="2366036"/>
      </dsp:txXfrm>
    </dsp:sp>
    <dsp:sp modelId="{4AD63F8A-EA43-4E12-A531-4431D0557120}">
      <dsp:nvSpPr>
        <dsp:cNvPr id="0" name=""/>
        <dsp:cNvSpPr/>
      </dsp:nvSpPr>
      <dsp:spPr>
        <a:xfrm>
          <a:off x="957641" y="2068366"/>
          <a:ext cx="1689441" cy="2366036"/>
        </a:xfrm>
        <a:prstGeom prst="rect">
          <a:avLst/>
        </a:prstGeom>
        <a:noFill/>
        <a:ln w="28575">
          <a:solidFill>
            <a:schemeClr val="accent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0" rIns="0" bIns="203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>
              <a:solidFill>
                <a:schemeClr val="tx2"/>
              </a:solidFill>
            </a:rPr>
            <a:t>1º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>
              <a:solidFill>
                <a:schemeClr val="tx2"/>
              </a:solidFill>
            </a:rPr>
            <a:t>Criação de grupos introdutórios com base no sexo, religião e idade. </a:t>
          </a:r>
        </a:p>
      </dsp:txBody>
      <dsp:txXfrm>
        <a:off x="957641" y="2068366"/>
        <a:ext cx="1689441" cy="2366036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EAC6826-E3B7-4EF6-8DC1-ACA3419CF206}">
      <dsp:nvSpPr>
        <dsp:cNvPr id="0" name=""/>
        <dsp:cNvSpPr/>
      </dsp:nvSpPr>
      <dsp:spPr>
        <a:xfrm>
          <a:off x="-3570327" y="-552449"/>
          <a:ext cx="4285420" cy="4285420"/>
        </a:xfrm>
        <a:prstGeom prst="blockArc">
          <a:avLst>
            <a:gd name="adj1" fmla="val 18900000"/>
            <a:gd name="adj2" fmla="val 2700000"/>
            <a:gd name="adj3" fmla="val 504"/>
          </a:avLst>
        </a:pr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A0D69D-8FB3-4803-9914-DBF43071D71A}">
      <dsp:nvSpPr>
        <dsp:cNvPr id="0" name=""/>
        <dsp:cNvSpPr/>
      </dsp:nvSpPr>
      <dsp:spPr>
        <a:xfrm>
          <a:off x="584659" y="454369"/>
          <a:ext cx="10224252" cy="9086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1210" tIns="60960" rIns="60960" bIns="6096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>
              <a:solidFill>
                <a:schemeClr val="tx2"/>
              </a:solidFill>
            </a:rPr>
            <a:t>Dar aos participantes a oportunidade de planear atividades e desenvolver habilidades que possam ajudar na realização desses planos;</a:t>
          </a:r>
          <a:endParaRPr lang="pt-PT" sz="2400" kern="1200" dirty="0">
            <a:solidFill>
              <a:schemeClr val="tx2"/>
            </a:solidFill>
            <a:latin typeface="Gill Sans MT" panose="020B0502020104020203"/>
            <a:ea typeface="+mn-ea"/>
            <a:cs typeface="+mn-cs"/>
          </a:endParaRPr>
        </a:p>
      </dsp:txBody>
      <dsp:txXfrm>
        <a:off x="584659" y="454369"/>
        <a:ext cx="10224252" cy="908611"/>
      </dsp:txXfrm>
    </dsp:sp>
    <dsp:sp modelId="{695EEE2C-A54E-450A-B5B8-560D703553D6}">
      <dsp:nvSpPr>
        <dsp:cNvPr id="0" name=""/>
        <dsp:cNvSpPr/>
      </dsp:nvSpPr>
      <dsp:spPr>
        <a:xfrm>
          <a:off x="16777" y="340792"/>
          <a:ext cx="1135764" cy="1135764"/>
        </a:xfrm>
        <a:prstGeom prst="ellipse">
          <a:avLst/>
        </a:prstGeom>
        <a:solidFill>
          <a:schemeClr val="accent1"/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5163F0-178D-44D6-92E5-0738B51D58A3}">
      <dsp:nvSpPr>
        <dsp:cNvPr id="0" name=""/>
        <dsp:cNvSpPr/>
      </dsp:nvSpPr>
      <dsp:spPr>
        <a:xfrm>
          <a:off x="584659" y="1817540"/>
          <a:ext cx="10224252" cy="9086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1210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>
              <a:solidFill>
                <a:schemeClr val="tx2"/>
              </a:solidFill>
            </a:rPr>
            <a:t>Procurar formas criativas de cooperação dentro da estrutura dominada pela autoridade de Belfast.</a:t>
          </a:r>
          <a:endParaRPr lang="pt-PT" sz="2400" kern="1200" dirty="0">
            <a:solidFill>
              <a:schemeClr val="tx2"/>
            </a:solidFill>
            <a:latin typeface="Gill Sans MT" panose="020B0502020104020203"/>
            <a:ea typeface="+mn-ea"/>
            <a:cs typeface="+mn-cs"/>
          </a:endParaRPr>
        </a:p>
      </dsp:txBody>
      <dsp:txXfrm>
        <a:off x="584659" y="1817540"/>
        <a:ext cx="10224252" cy="908611"/>
      </dsp:txXfrm>
    </dsp:sp>
    <dsp:sp modelId="{63F17D19-2CB6-4719-A540-7DDCE483DAB3}">
      <dsp:nvSpPr>
        <dsp:cNvPr id="0" name=""/>
        <dsp:cNvSpPr/>
      </dsp:nvSpPr>
      <dsp:spPr>
        <a:xfrm>
          <a:off x="16777" y="1703964"/>
          <a:ext cx="1135764" cy="1135764"/>
        </a:xfrm>
        <a:prstGeom prst="ellipse">
          <a:avLst/>
        </a:prstGeom>
        <a:solidFill>
          <a:schemeClr val="accent1"/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Clique para editar o estilo do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9238409-9DEF-40CC-AFA3-818865D0945C}" type="datetimeFigureOut">
              <a:rPr lang="pt-PT" smtClean="0"/>
              <a:pPr/>
              <a:t>24-03-2017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7190A13-D63E-4BBB-8281-918AA2B6904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825617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8409-9DEF-40CC-AFA3-818865D0945C}" type="datetimeFigureOut">
              <a:rPr lang="pt-PT" smtClean="0"/>
              <a:pPr/>
              <a:t>24-03-2017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0A13-D63E-4BBB-8281-918AA2B6904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03665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9238409-9DEF-40CC-AFA3-818865D0945C}" type="datetimeFigureOut">
              <a:rPr lang="pt-PT" smtClean="0"/>
              <a:pPr/>
              <a:t>24-03-2017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7190A13-D63E-4BBB-8281-918AA2B6904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963182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8409-9DEF-40CC-AFA3-818865D0945C}" type="datetimeFigureOut">
              <a:rPr lang="pt-PT" smtClean="0"/>
              <a:pPr/>
              <a:t>24-03-2017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77190A13-D63E-4BBB-8281-918AA2B6904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177318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9238409-9DEF-40CC-AFA3-818865D0945C}" type="datetimeFigureOut">
              <a:rPr lang="pt-PT" smtClean="0"/>
              <a:pPr/>
              <a:t>24-03-2017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7190A13-D63E-4BBB-8281-918AA2B6904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04937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8409-9DEF-40CC-AFA3-818865D0945C}" type="datetimeFigureOut">
              <a:rPr lang="pt-PT" smtClean="0"/>
              <a:pPr/>
              <a:t>24-03-2017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0A13-D63E-4BBB-8281-918AA2B6904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307381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8409-9DEF-40CC-AFA3-818865D0945C}" type="datetimeFigureOut">
              <a:rPr lang="pt-PT" smtClean="0"/>
              <a:pPr/>
              <a:t>24-03-2017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0A13-D63E-4BBB-8281-918AA2B6904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987558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8409-9DEF-40CC-AFA3-818865D0945C}" type="datetimeFigureOut">
              <a:rPr lang="pt-PT" smtClean="0"/>
              <a:pPr/>
              <a:t>24-03-2017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0A13-D63E-4BBB-8281-918AA2B6904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982511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8409-9DEF-40CC-AFA3-818865D0945C}" type="datetimeFigureOut">
              <a:rPr lang="pt-PT" smtClean="0"/>
              <a:pPr/>
              <a:t>24-03-2017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0A13-D63E-4BBB-8281-918AA2B6904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970846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9238409-9DEF-40CC-AFA3-818865D0945C}" type="datetimeFigureOut">
              <a:rPr lang="pt-PT" smtClean="0"/>
              <a:pPr/>
              <a:t>24-03-2017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7190A13-D63E-4BBB-8281-918AA2B6904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74732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8409-9DEF-40CC-AFA3-818865D0945C}" type="datetimeFigureOut">
              <a:rPr lang="pt-PT" smtClean="0"/>
              <a:pPr/>
              <a:t>24-03-2017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0A13-D63E-4BBB-8281-918AA2B6904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911088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9238409-9DEF-40CC-AFA3-818865D0945C}" type="datetimeFigureOut">
              <a:rPr lang="pt-PT" smtClean="0"/>
              <a:pPr/>
              <a:t>24-03-2017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77190A13-D63E-4BBB-8281-918AA2B6904B}" type="slidenum">
              <a:rPr lang="pt-PT" smtClean="0"/>
              <a:pPr/>
              <a:t>‹#›</a:t>
            </a:fld>
            <a:endParaRPr lang="pt-PT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3468824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5.xml"/><Relationship Id="rId3" Type="http://schemas.openxmlformats.org/officeDocument/2006/relationships/diagramLayout" Target="../diagrams/layout14.xml"/><Relationship Id="rId7" Type="http://schemas.openxmlformats.org/officeDocument/2006/relationships/diagramData" Target="../diagrams/data15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11" Type="http://schemas.microsoft.com/office/2007/relationships/diagramDrawing" Target="../diagrams/drawing15.xml"/><Relationship Id="rId5" Type="http://schemas.openxmlformats.org/officeDocument/2006/relationships/diagramColors" Target="../diagrams/colors14.xml"/><Relationship Id="rId10" Type="http://schemas.openxmlformats.org/officeDocument/2006/relationships/diagramColors" Target="../diagrams/colors15.xml"/><Relationship Id="rId4" Type="http://schemas.openxmlformats.org/officeDocument/2006/relationships/diagramQuickStyle" Target="../diagrams/quickStyle14.xml"/><Relationship Id="rId9" Type="http://schemas.openxmlformats.org/officeDocument/2006/relationships/diagramQuickStyle" Target="../diagrams/quickStyle1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93383" y="1057007"/>
            <a:ext cx="10993549" cy="781865"/>
          </a:xfrm>
        </p:spPr>
        <p:txBody>
          <a:bodyPr>
            <a:noAutofit/>
          </a:bodyPr>
          <a:lstStyle/>
          <a:p>
            <a:pPr algn="ctr"/>
            <a:r>
              <a:rPr lang="pt-PT" sz="2900" b="1" dirty="0" err="1"/>
              <a:t>The</a:t>
            </a:r>
            <a:r>
              <a:rPr lang="pt-PT" sz="2900" b="1" dirty="0"/>
              <a:t> Belfast Workshop: </a:t>
            </a:r>
            <a:r>
              <a:rPr lang="pt-PT" sz="2900" b="1" dirty="0" err="1" smtClean="0"/>
              <a:t>an</a:t>
            </a:r>
            <a:r>
              <a:rPr lang="pt-PT" sz="2900" b="1" dirty="0" smtClean="0"/>
              <a:t> </a:t>
            </a:r>
            <a:r>
              <a:rPr lang="pt-PT" sz="2900" b="1" dirty="0" err="1"/>
              <a:t>Application</a:t>
            </a:r>
            <a:r>
              <a:rPr lang="pt-PT" sz="2900" b="1" dirty="0"/>
              <a:t> </a:t>
            </a:r>
            <a:r>
              <a:rPr lang="pt-PT" sz="2900" b="1" dirty="0" err="1"/>
              <a:t>of</a:t>
            </a:r>
            <a:r>
              <a:rPr lang="pt-PT" sz="2900" b="1" dirty="0"/>
              <a:t> </a:t>
            </a:r>
            <a:r>
              <a:rPr lang="pt-PT" sz="2900" b="1" dirty="0" err="1"/>
              <a:t>Group</a:t>
            </a:r>
            <a:r>
              <a:rPr lang="pt-PT" sz="2900" b="1" dirty="0"/>
              <a:t> </a:t>
            </a:r>
            <a:r>
              <a:rPr lang="pt-PT" sz="2900" b="1" dirty="0" err="1"/>
              <a:t>Techniques</a:t>
            </a:r>
            <a:r>
              <a:rPr lang="pt-PT" sz="2900" b="1" dirty="0"/>
              <a:t> To a </a:t>
            </a:r>
            <a:r>
              <a:rPr lang="pt-PT" sz="2900" b="1" dirty="0" err="1"/>
              <a:t>Destructive</a:t>
            </a:r>
            <a:r>
              <a:rPr lang="pt-PT" sz="2900" b="1" dirty="0"/>
              <a:t> </a:t>
            </a:r>
            <a:r>
              <a:rPr lang="pt-PT" sz="2900" b="1" dirty="0" err="1"/>
              <a:t>Conflict</a:t>
            </a:r>
            <a:endParaRPr lang="pt-PT" sz="29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646176" y="2133600"/>
            <a:ext cx="10838688" cy="4255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pt-PT" sz="20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742688" y="6447472"/>
            <a:ext cx="3011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>
                <a:solidFill>
                  <a:schemeClr val="tx2"/>
                </a:solidFill>
              </a:rPr>
              <a:t>21 de Março de 2017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475488" y="3164534"/>
            <a:ext cx="10838688" cy="3642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pt-PT" b="1" dirty="0">
                <a:solidFill>
                  <a:schemeClr val="bg1"/>
                </a:solidFill>
                <a:latin typeface="+mj-lt"/>
                <a:ea typeface="Calibri"/>
                <a:cs typeface="Times New Roman"/>
              </a:rPr>
              <a:t>Unidade Curricular:  </a:t>
            </a:r>
            <a:r>
              <a:rPr lang="pt-PT" dirty="0">
                <a:solidFill>
                  <a:schemeClr val="bg1"/>
                </a:solidFill>
                <a:latin typeface="+mj-lt"/>
                <a:ea typeface="Calibri"/>
                <a:cs typeface="Times New Roman"/>
              </a:rPr>
              <a:t>Gestão de Equipas</a:t>
            </a:r>
          </a:p>
          <a:p>
            <a:pPr algn="just">
              <a:spcAft>
                <a:spcPts val="1000"/>
              </a:spcAft>
            </a:pPr>
            <a:r>
              <a:rPr lang="pt-PT" b="1" dirty="0">
                <a:solidFill>
                  <a:schemeClr val="bg1"/>
                </a:solidFill>
                <a:latin typeface="+mj-lt"/>
                <a:ea typeface="Calibri"/>
                <a:cs typeface="Times New Roman"/>
              </a:rPr>
              <a:t>Docente: </a:t>
            </a:r>
            <a:r>
              <a:rPr lang="pt-PT" dirty="0">
                <a:solidFill>
                  <a:schemeClr val="bg1"/>
                </a:solidFill>
                <a:latin typeface="+mj-lt"/>
                <a:ea typeface="Calibri"/>
                <a:cs typeface="Times New Roman"/>
              </a:rPr>
              <a:t>Sofia Bento</a:t>
            </a:r>
          </a:p>
          <a:p>
            <a:pPr lvl="0" algn="just">
              <a:spcAft>
                <a:spcPts val="1000"/>
              </a:spcAft>
            </a:pPr>
            <a:r>
              <a:rPr lang="pt-PT" b="1" dirty="0">
                <a:solidFill>
                  <a:prstClr val="white"/>
                </a:solidFill>
                <a:ea typeface="Calibri"/>
                <a:cs typeface="Times New Roman"/>
              </a:rPr>
              <a:t>Turma: </a:t>
            </a:r>
            <a:r>
              <a:rPr lang="pt-PT" dirty="0">
                <a:solidFill>
                  <a:prstClr val="white"/>
                </a:solidFill>
                <a:ea typeface="Calibri"/>
                <a:cs typeface="Times New Roman"/>
              </a:rPr>
              <a:t>GRH01S13</a:t>
            </a:r>
            <a:endParaRPr lang="pt-PT" dirty="0">
              <a:solidFill>
                <a:schemeClr val="bg1"/>
              </a:solidFill>
              <a:latin typeface="+mj-lt"/>
              <a:ea typeface="Calibri"/>
              <a:cs typeface="Times New Roman"/>
            </a:endParaRPr>
          </a:p>
          <a:p>
            <a:pPr algn="just">
              <a:spcAft>
                <a:spcPts val="1000"/>
              </a:spcAft>
            </a:pPr>
            <a:r>
              <a:rPr lang="pt-PT" b="1" dirty="0">
                <a:solidFill>
                  <a:schemeClr val="bg1"/>
                </a:solidFill>
                <a:latin typeface="+mj-lt"/>
                <a:ea typeface="Calibri"/>
                <a:cs typeface="Times New Roman"/>
              </a:rPr>
              <a:t>Discentes:</a:t>
            </a:r>
          </a:p>
          <a:p>
            <a:pPr indent="268288" algn="just">
              <a:spcAft>
                <a:spcPts val="1000"/>
              </a:spcAft>
            </a:pPr>
            <a:r>
              <a:rPr lang="pt-PT" dirty="0">
                <a:solidFill>
                  <a:schemeClr val="bg1"/>
                </a:solidFill>
                <a:latin typeface="+mj-lt"/>
                <a:ea typeface="Calibri"/>
                <a:cs typeface="Times New Roman"/>
              </a:rPr>
              <a:t>Adriana Martins nº 47798</a:t>
            </a:r>
          </a:p>
          <a:p>
            <a:pPr indent="268288" algn="just">
              <a:spcAft>
                <a:spcPts val="1000"/>
              </a:spcAft>
            </a:pPr>
            <a:r>
              <a:rPr lang="pt-PT" dirty="0">
                <a:solidFill>
                  <a:schemeClr val="bg1"/>
                </a:solidFill>
                <a:latin typeface="+mj-lt"/>
                <a:ea typeface="Calibri"/>
                <a:cs typeface="Times New Roman"/>
              </a:rPr>
              <a:t>Ana Raquel Barros nº 42420</a:t>
            </a:r>
          </a:p>
          <a:p>
            <a:pPr indent="268288" algn="just">
              <a:spcAft>
                <a:spcPts val="1000"/>
              </a:spcAft>
            </a:pPr>
            <a:r>
              <a:rPr lang="pt-PT" dirty="0">
                <a:solidFill>
                  <a:schemeClr val="bg1"/>
                </a:solidFill>
                <a:latin typeface="+mj-lt"/>
                <a:ea typeface="Calibri"/>
                <a:cs typeface="Times New Roman"/>
              </a:rPr>
              <a:t>Catarina Teixeira nº 47893</a:t>
            </a:r>
          </a:p>
          <a:p>
            <a:pPr indent="268288" algn="just">
              <a:spcAft>
                <a:spcPts val="1000"/>
              </a:spcAft>
            </a:pPr>
            <a:r>
              <a:rPr lang="pt-PT" dirty="0">
                <a:solidFill>
                  <a:schemeClr val="bg1"/>
                </a:solidFill>
                <a:latin typeface="+mj-lt"/>
                <a:ea typeface="Calibri"/>
                <a:cs typeface="Times New Roman"/>
              </a:rPr>
              <a:t>Cátia Domingues nº 47736</a:t>
            </a:r>
          </a:p>
          <a:p>
            <a:pPr>
              <a:spcAft>
                <a:spcPts val="1000"/>
              </a:spcAft>
            </a:pPr>
            <a:endParaRPr lang="pt-PT" sz="20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81191" y="2125409"/>
            <a:ext cx="10993549" cy="72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Doob</a:t>
            </a: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, L. W., &amp; </a:t>
            </a:r>
            <a:r>
              <a:rPr kumimoji="0" lang="pt-PT" sz="18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Foltz</a:t>
            </a: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, W. J. (1973). </a:t>
            </a:r>
            <a:r>
              <a:rPr kumimoji="0" lang="pt-PT" sz="18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The</a:t>
            </a: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Belfast Workshop: </a:t>
            </a:r>
            <a:r>
              <a:rPr kumimoji="0" lang="pt-PT" sz="18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An</a:t>
            </a: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</a:t>
            </a:r>
            <a:r>
              <a:rPr kumimoji="0" lang="pt-PT" sz="18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Application</a:t>
            </a: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</a:t>
            </a:r>
            <a:r>
              <a:rPr kumimoji="0" lang="pt-PT" sz="18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of</a:t>
            </a: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</a:t>
            </a:r>
            <a:r>
              <a:rPr kumimoji="0" lang="pt-PT" sz="18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Group</a:t>
            </a: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</a:t>
            </a:r>
            <a:r>
              <a:rPr kumimoji="0" lang="pt-PT" sz="18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Techniques</a:t>
            </a: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To a </a:t>
            </a:r>
            <a:r>
              <a:rPr kumimoji="0" lang="pt-PT" sz="18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Destructive</a:t>
            </a: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</a:t>
            </a:r>
            <a:r>
              <a:rPr kumimoji="0" lang="pt-PT" sz="18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Conflict</a:t>
            </a: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.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Journal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of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Conflict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Resolution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, 17</a:t>
            </a: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(3), 489-512.</a:t>
            </a:r>
          </a:p>
        </p:txBody>
      </p:sp>
    </p:spTree>
    <p:extLst>
      <p:ext uri="{BB962C8B-B14F-4D97-AF65-F5344CB8AC3E}">
        <p14:creationId xmlns:p14="http://schemas.microsoft.com/office/powerpoint/2010/main" xmlns="" val="67504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dirty="0"/>
              <a:t>O </a:t>
            </a:r>
            <a:r>
              <a:rPr lang="pt-PT" sz="3600" i="1" dirty="0"/>
              <a:t>workshop</a:t>
            </a:r>
            <a:r>
              <a:rPr lang="pt-PT" sz="3600" dirty="0"/>
              <a:t> – abordagem de </a:t>
            </a:r>
            <a:r>
              <a:rPr lang="pt-PT" sz="3600" dirty="0" err="1"/>
              <a:t>bethel</a:t>
            </a:r>
            <a:endParaRPr lang="pt-PT" sz="3600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xmlns="" val="3600674398"/>
              </p:ext>
            </p:extLst>
          </p:nvPr>
        </p:nvGraphicFramePr>
        <p:xfrm>
          <a:off x="683155" y="2544418"/>
          <a:ext cx="10825689" cy="3180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89614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dirty="0"/>
              <a:t>O </a:t>
            </a:r>
            <a:r>
              <a:rPr lang="pt-PT" sz="3600" i="1" dirty="0"/>
              <a:t>workshop</a:t>
            </a:r>
            <a:r>
              <a:rPr lang="pt-PT" sz="3600" dirty="0"/>
              <a:t> – abordagem de </a:t>
            </a:r>
            <a:r>
              <a:rPr lang="pt-PT" sz="3600" dirty="0" err="1"/>
              <a:t>bethel</a:t>
            </a:r>
            <a:endParaRPr lang="pt-PT" sz="3600" dirty="0"/>
          </a:p>
        </p:txBody>
      </p:sp>
      <p:sp>
        <p:nvSpPr>
          <p:cNvPr id="4" name="Retângulo: Cantos Arredondados 3"/>
          <p:cNvSpPr/>
          <p:nvPr/>
        </p:nvSpPr>
        <p:spPr>
          <a:xfrm>
            <a:off x="779973" y="2186506"/>
            <a:ext cx="4242598" cy="199704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2"/>
              </a:solidFill>
            </a:endParaRPr>
          </a:p>
        </p:txBody>
      </p:sp>
      <p:sp>
        <p:nvSpPr>
          <p:cNvPr id="5" name="Retângulo: Cantos Arredondados 4"/>
          <p:cNvSpPr/>
          <p:nvPr/>
        </p:nvSpPr>
        <p:spPr>
          <a:xfrm>
            <a:off x="7089914" y="2186507"/>
            <a:ext cx="4247321" cy="19970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PT"/>
          </a:p>
        </p:txBody>
      </p:sp>
      <p:sp>
        <p:nvSpPr>
          <p:cNvPr id="6" name="CaixaDeTexto 5"/>
          <p:cNvSpPr txBox="1"/>
          <p:nvPr/>
        </p:nvSpPr>
        <p:spPr>
          <a:xfrm>
            <a:off x="1324265" y="2246455"/>
            <a:ext cx="288897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dirty="0">
                <a:solidFill>
                  <a:schemeClr val="tx2"/>
                </a:solidFill>
              </a:rPr>
              <a:t>Os grupos formados com base em problemas especificados pelos participantes.</a:t>
            </a:r>
          </a:p>
          <a:p>
            <a:endParaRPr lang="pt-PT" dirty="0"/>
          </a:p>
        </p:txBody>
      </p:sp>
      <p:sp>
        <p:nvSpPr>
          <p:cNvPr id="7" name="CaixaDeTexto 6"/>
          <p:cNvSpPr txBox="1"/>
          <p:nvPr/>
        </p:nvSpPr>
        <p:spPr>
          <a:xfrm>
            <a:off x="7510670" y="2287238"/>
            <a:ext cx="340580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400"/>
            </a:lvl1pPr>
          </a:lstStyle>
          <a:p>
            <a:r>
              <a:rPr lang="pt-PT" dirty="0">
                <a:solidFill>
                  <a:schemeClr val="tx2"/>
                </a:solidFill>
              </a:rPr>
              <a:t>Fizeram vários exercícios, incluindo </a:t>
            </a:r>
            <a:r>
              <a:rPr lang="pt-PT" i="1" dirty="0">
                <a:solidFill>
                  <a:schemeClr val="tx2"/>
                </a:solidFill>
              </a:rPr>
              <a:t>role-</a:t>
            </a:r>
            <a:r>
              <a:rPr lang="pt-PT" i="1" dirty="0" err="1">
                <a:solidFill>
                  <a:schemeClr val="tx2"/>
                </a:solidFill>
              </a:rPr>
              <a:t>playing</a:t>
            </a:r>
            <a:r>
              <a:rPr lang="pt-PT" dirty="0">
                <a:solidFill>
                  <a:schemeClr val="tx2"/>
                </a:solidFill>
              </a:rPr>
              <a:t> e uma simulação na forma de jogo (</a:t>
            </a:r>
            <a:r>
              <a:rPr lang="pt-PT" i="1" dirty="0" err="1">
                <a:solidFill>
                  <a:schemeClr val="tx2"/>
                </a:solidFill>
              </a:rPr>
              <a:t>The</a:t>
            </a:r>
            <a:r>
              <a:rPr lang="pt-PT" i="1" dirty="0">
                <a:solidFill>
                  <a:schemeClr val="tx2"/>
                </a:solidFill>
              </a:rPr>
              <a:t> Money </a:t>
            </a:r>
            <a:r>
              <a:rPr lang="pt-PT" i="1" dirty="0" err="1">
                <a:solidFill>
                  <a:schemeClr val="tx2"/>
                </a:solidFill>
              </a:rPr>
              <a:t>Tree</a:t>
            </a:r>
            <a:r>
              <a:rPr lang="pt-PT" i="1" dirty="0">
                <a:solidFill>
                  <a:schemeClr val="tx2"/>
                </a:solidFill>
              </a:rPr>
              <a:t> Game</a:t>
            </a:r>
            <a:r>
              <a:rPr lang="pt-PT" dirty="0">
                <a:solidFill>
                  <a:schemeClr val="tx2"/>
                </a:solidFill>
              </a:rPr>
              <a:t>).</a:t>
            </a:r>
          </a:p>
        </p:txBody>
      </p:sp>
      <p:sp>
        <p:nvSpPr>
          <p:cNvPr id="8" name="Retângulo: Cantos Arredondados 7"/>
          <p:cNvSpPr/>
          <p:nvPr/>
        </p:nvSpPr>
        <p:spPr>
          <a:xfrm>
            <a:off x="779973" y="4522395"/>
            <a:ext cx="4242599" cy="20904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PT"/>
          </a:p>
        </p:txBody>
      </p:sp>
      <p:sp>
        <p:nvSpPr>
          <p:cNvPr id="9" name="CaixaDeTexto 8"/>
          <p:cNvSpPr txBox="1"/>
          <p:nvPr/>
        </p:nvSpPr>
        <p:spPr>
          <a:xfrm>
            <a:off x="1324265" y="4643361"/>
            <a:ext cx="28889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400"/>
            </a:lvl1pPr>
          </a:lstStyle>
          <a:p>
            <a:r>
              <a:rPr lang="pt-PT" dirty="0">
                <a:solidFill>
                  <a:schemeClr val="tx2"/>
                </a:solidFill>
              </a:rPr>
              <a:t>No último dia os grupos da primeira metade foram restabelecidos para uma sessão.</a:t>
            </a:r>
          </a:p>
          <a:p>
            <a:endParaRPr lang="pt-PT" dirty="0"/>
          </a:p>
        </p:txBody>
      </p:sp>
      <p:sp>
        <p:nvSpPr>
          <p:cNvPr id="10" name="Retângulo: Cantos Arredondados 9"/>
          <p:cNvSpPr/>
          <p:nvPr/>
        </p:nvSpPr>
        <p:spPr>
          <a:xfrm>
            <a:off x="7089915" y="4522396"/>
            <a:ext cx="4247320" cy="20904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PT"/>
          </a:p>
        </p:txBody>
      </p:sp>
      <p:sp>
        <p:nvSpPr>
          <p:cNvPr id="11" name="CaixaDeTexto 10"/>
          <p:cNvSpPr txBox="1"/>
          <p:nvPr/>
        </p:nvSpPr>
        <p:spPr>
          <a:xfrm>
            <a:off x="7460972" y="4545973"/>
            <a:ext cx="35880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dirty="0">
                <a:solidFill>
                  <a:schemeClr val="tx2"/>
                </a:solidFill>
              </a:rPr>
              <a:t>Os consultores e muitos dos participantes concentraram-se no chamado problema de reentrada.</a:t>
            </a:r>
          </a:p>
        </p:txBody>
      </p:sp>
      <p:cxnSp>
        <p:nvCxnSpPr>
          <p:cNvPr id="16" name="Conexão reta unidirecional 15"/>
          <p:cNvCxnSpPr>
            <a:cxnSpLocks/>
          </p:cNvCxnSpPr>
          <p:nvPr/>
        </p:nvCxnSpPr>
        <p:spPr>
          <a:xfrm flipH="1">
            <a:off x="5340626" y="3551583"/>
            <a:ext cx="1461048" cy="168302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xão reta unidirecional 18"/>
          <p:cNvCxnSpPr/>
          <p:nvPr/>
        </p:nvCxnSpPr>
        <p:spPr>
          <a:xfrm>
            <a:off x="5340626" y="2941983"/>
            <a:ext cx="1563757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xão reta unidirecional 20"/>
          <p:cNvCxnSpPr/>
          <p:nvPr/>
        </p:nvCxnSpPr>
        <p:spPr>
          <a:xfrm>
            <a:off x="5237917" y="5718314"/>
            <a:ext cx="1563757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2731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dirty="0"/>
              <a:t>O </a:t>
            </a:r>
            <a:r>
              <a:rPr lang="pt-PT" sz="3600" i="1" dirty="0"/>
              <a:t>workshop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22783" y="2392530"/>
            <a:ext cx="8998226" cy="3678303"/>
          </a:xfrm>
          <a:ln w="28575"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60000"/>
              </a:lnSpc>
            </a:pPr>
            <a:r>
              <a:rPr lang="pt-PT" sz="2400" dirty="0"/>
              <a:t>O </a:t>
            </a:r>
            <a:r>
              <a:rPr lang="pt-PT" sz="2400" i="1" dirty="0"/>
              <a:t>workshop</a:t>
            </a:r>
            <a:r>
              <a:rPr lang="pt-PT" sz="2400" dirty="0"/>
              <a:t> incluía duas sessões de manhã, duas de tarde e uma à noite e cada sessão de grupo/ exercício durava uma hora e meia. </a:t>
            </a:r>
          </a:p>
          <a:p>
            <a:pPr algn="just">
              <a:lnSpc>
                <a:spcPct val="160000"/>
              </a:lnSpc>
            </a:pPr>
            <a:r>
              <a:rPr lang="pt-PT" sz="2400" dirty="0"/>
              <a:t>A pressão sentida era grande, devido à redução do tempo do workshop.</a:t>
            </a:r>
          </a:p>
          <a:p>
            <a:pPr algn="just">
              <a:lnSpc>
                <a:spcPct val="160000"/>
              </a:lnSpc>
            </a:pPr>
            <a:r>
              <a:rPr lang="pt-PT" sz="2400" dirty="0"/>
              <a:t>Fizeram apenas quatro pausas durante os 9 dias.</a:t>
            </a:r>
          </a:p>
          <a:p>
            <a:pPr algn="just">
              <a:lnSpc>
                <a:spcPct val="160000"/>
              </a:lnSpc>
            </a:pPr>
            <a:r>
              <a:rPr lang="pt-PT" sz="2400" dirty="0"/>
              <a:t>Os participantes indicaram as suas expectativas e impressões em relação ao </a:t>
            </a:r>
            <a:r>
              <a:rPr lang="pt-PT" sz="2400" i="1" dirty="0"/>
              <a:t>workshop.</a:t>
            </a:r>
          </a:p>
        </p:txBody>
      </p:sp>
    </p:spTree>
    <p:extLst>
      <p:ext uri="{BB962C8B-B14F-4D97-AF65-F5344CB8AC3E}">
        <p14:creationId xmlns:p14="http://schemas.microsoft.com/office/powerpoint/2010/main" xmlns="" val="193190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dirty="0"/>
              <a:t>resultados</a:t>
            </a:r>
          </a:p>
        </p:txBody>
      </p:sp>
      <p:sp>
        <p:nvSpPr>
          <p:cNvPr id="5" name="Retângulo: Cantos Arredondados 4"/>
          <p:cNvSpPr/>
          <p:nvPr/>
        </p:nvSpPr>
        <p:spPr>
          <a:xfrm>
            <a:off x="535675" y="2027583"/>
            <a:ext cx="5502078" cy="472189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Marcador de Posição de Conteúdo 2"/>
          <p:cNvSpPr txBox="1">
            <a:spLocks/>
          </p:cNvSpPr>
          <p:nvPr/>
        </p:nvSpPr>
        <p:spPr>
          <a:xfrm>
            <a:off x="652179" y="2226364"/>
            <a:ext cx="5199522" cy="45231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PT" dirty="0"/>
              <a:t>Falei com pessoas que nunca conheci.</a:t>
            </a:r>
          </a:p>
          <a:p>
            <a:pPr algn="just"/>
            <a:r>
              <a:rPr lang="pt-PT" b="1" dirty="0"/>
              <a:t>Estou a aprender algo sobre mim.</a:t>
            </a:r>
          </a:p>
          <a:p>
            <a:pPr algn="just"/>
            <a:r>
              <a:rPr lang="pt-PT" b="1" dirty="0"/>
              <a:t>Mas temos de trabalhar na nossa própria comunidade.</a:t>
            </a:r>
          </a:p>
          <a:p>
            <a:pPr algn="just"/>
            <a:r>
              <a:rPr lang="pt-PT" b="1" dirty="0"/>
              <a:t>Nunca senti que podia aprender tanto como nos últimos dois dias.</a:t>
            </a:r>
          </a:p>
          <a:p>
            <a:pPr algn="just"/>
            <a:r>
              <a:rPr lang="pt-PT" dirty="0"/>
              <a:t>Sinto-me no topo pela primeira vez.</a:t>
            </a:r>
          </a:p>
          <a:p>
            <a:pPr algn="just"/>
            <a:r>
              <a:rPr lang="pt-PT" dirty="0"/>
              <a:t>Vejo agora as mulheres como indivíduos.</a:t>
            </a:r>
          </a:p>
          <a:p>
            <a:pPr algn="just"/>
            <a:r>
              <a:rPr lang="pt-PT" b="1" dirty="0"/>
              <a:t>Quem pensaria que há uma semana atrás eu estaria a pôr os meus braços à volta deste bastardo miserável?</a:t>
            </a:r>
          </a:p>
          <a:p>
            <a:pPr algn="just"/>
            <a:r>
              <a:rPr lang="pt-PT" dirty="0"/>
              <a:t>É correto usar violência contra aqueles que usam a violência?</a:t>
            </a:r>
          </a:p>
          <a:p>
            <a:endParaRPr lang="pt-PT" dirty="0"/>
          </a:p>
        </p:txBody>
      </p:sp>
      <p:sp>
        <p:nvSpPr>
          <p:cNvPr id="9" name="Retângulo: Cantos Arredondados 8"/>
          <p:cNvSpPr/>
          <p:nvPr/>
        </p:nvSpPr>
        <p:spPr>
          <a:xfrm>
            <a:off x="6256925" y="2011026"/>
            <a:ext cx="5459587" cy="47384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PT" dirty="0"/>
          </a:p>
        </p:txBody>
      </p:sp>
      <p:sp>
        <p:nvSpPr>
          <p:cNvPr id="10" name="Marcador de Posição de Conteúdo 2"/>
          <p:cNvSpPr txBox="1">
            <a:spLocks/>
          </p:cNvSpPr>
          <p:nvPr/>
        </p:nvSpPr>
        <p:spPr>
          <a:xfrm>
            <a:off x="6316044" y="1986174"/>
            <a:ext cx="5294764" cy="48047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pt-PT" sz="1900" dirty="0"/>
          </a:p>
          <a:p>
            <a:pPr algn="just"/>
            <a:r>
              <a:rPr lang="pt-PT" sz="2100" dirty="0"/>
              <a:t>O que está acontecendo comigo para me deixar tão ansioso?</a:t>
            </a:r>
          </a:p>
          <a:p>
            <a:pPr algn="just"/>
            <a:r>
              <a:rPr lang="pt-PT" sz="2100" dirty="0"/>
              <a:t>O que devemos fazer aqui?</a:t>
            </a:r>
          </a:p>
          <a:p>
            <a:pPr algn="just"/>
            <a:r>
              <a:rPr lang="pt-PT" sz="2100" b="1" dirty="0"/>
              <a:t>Estou realmente cheio de ódio?</a:t>
            </a:r>
          </a:p>
          <a:p>
            <a:pPr algn="just"/>
            <a:r>
              <a:rPr lang="pt-PT" sz="2100" b="1" dirty="0"/>
              <a:t>Estão aqui para nos observar, somos cobaias.</a:t>
            </a:r>
          </a:p>
          <a:p>
            <a:pPr algn="just"/>
            <a:r>
              <a:rPr lang="pt-PT" sz="2100" dirty="0"/>
              <a:t>Como podemos pensar no meio desse caos?</a:t>
            </a:r>
          </a:p>
          <a:p>
            <a:pPr algn="just"/>
            <a:r>
              <a:rPr lang="pt-PT" sz="2100" dirty="0"/>
              <a:t>Um complexo de inferioridade faz-me ir para o fundo da sala.</a:t>
            </a:r>
          </a:p>
          <a:p>
            <a:pPr algn="just"/>
            <a:r>
              <a:rPr lang="pt-PT" sz="2100" b="1" dirty="0"/>
              <a:t>Como podemos chegar a um acordo sobre os problemas da Irlanda do Norte se não resolvemos os nossos problemas aqui?</a:t>
            </a:r>
          </a:p>
          <a:p>
            <a:pPr algn="just"/>
            <a:r>
              <a:rPr lang="pt-PT" sz="2100" b="1" dirty="0"/>
              <a:t>Não aprendi nada.</a:t>
            </a:r>
          </a:p>
          <a:p>
            <a:pPr algn="just"/>
            <a:r>
              <a:rPr lang="pt-PT" sz="2100" dirty="0"/>
              <a:t>Fui ignorado porque pertenço à geração mais jovem, não porque sou uma menina.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817783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dirty="0"/>
              <a:t>Comportamento do grupo</a:t>
            </a: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xmlns="" val="3191619154"/>
              </p:ext>
            </p:extLst>
          </p:nvPr>
        </p:nvGraphicFramePr>
        <p:xfrm>
          <a:off x="436370" y="1954287"/>
          <a:ext cx="11319260" cy="46055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29017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dirty="0"/>
              <a:t>Comportamento do grupo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359964" y="1357193"/>
            <a:ext cx="7380931" cy="337498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pt-PT" sz="2000" dirty="0"/>
              <a:t>A primeira e mais frequente maneira era os participantes submeterem-se aos desejos da autoridade, enquanto montavam ataques rebeldes ineficazes contra ela. 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pt-PT" sz="20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pt-PT" sz="2000" dirty="0"/>
              <a:t>O método alternativo foi aprovar repetidamente a autoridade, ao mesmo tempo que manipulavam secretamente a sua operação.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685306" y="2297957"/>
            <a:ext cx="31142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dirty="0">
                <a:solidFill>
                  <a:schemeClr val="tx2"/>
                </a:solidFill>
              </a:rPr>
              <a:t>A ambivalência em relação à autoridade foi lidada de duas formas:</a:t>
            </a:r>
          </a:p>
          <a:p>
            <a:endParaRPr lang="pt-PT" dirty="0"/>
          </a:p>
        </p:txBody>
      </p:sp>
      <p:sp>
        <p:nvSpPr>
          <p:cNvPr id="5" name="Chaveta à direita 4"/>
          <p:cNvSpPr/>
          <p:nvPr/>
        </p:nvSpPr>
        <p:spPr>
          <a:xfrm>
            <a:off x="3654745" y="2067338"/>
            <a:ext cx="465729" cy="1954695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Seta: Curvada Para a Direita 9"/>
          <p:cNvSpPr/>
          <p:nvPr/>
        </p:nvSpPr>
        <p:spPr>
          <a:xfrm>
            <a:off x="156172" y="2862470"/>
            <a:ext cx="478029" cy="2566513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11" name="Marcador de Posição de Conteúdo 2"/>
          <p:cNvSpPr txBox="1">
            <a:spLocks/>
          </p:cNvSpPr>
          <p:nvPr/>
        </p:nvSpPr>
        <p:spPr>
          <a:xfrm>
            <a:off x="685306" y="4267355"/>
            <a:ext cx="11006822" cy="2093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PT" sz="2000" dirty="0"/>
              <a:t>Estas ações permitiram que o restante grupo se identificasse com a autoridade condenando os ataques rebeldes e se dissociando publicamente da ação extremista.  </a:t>
            </a:r>
          </a:p>
        </p:txBody>
      </p:sp>
    </p:spTree>
    <p:extLst>
      <p:ext uri="{BB962C8B-B14F-4D97-AF65-F5344CB8AC3E}">
        <p14:creationId xmlns:p14="http://schemas.microsoft.com/office/powerpoint/2010/main" xmlns="" val="259819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3600" dirty="0">
                <a:solidFill>
                  <a:prstClr val="white"/>
                </a:solidFill>
              </a:rPr>
              <a:t>Comportamento do grupo</a:t>
            </a:r>
            <a:endParaRPr lang="pt-PT" dirty="0"/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05338981"/>
              </p:ext>
            </p:extLst>
          </p:nvPr>
        </p:nvGraphicFramePr>
        <p:xfrm>
          <a:off x="159026" y="2107096"/>
          <a:ext cx="11714921" cy="4571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3600" dirty="0">
                <a:solidFill>
                  <a:prstClr val="white"/>
                </a:solidFill>
              </a:rPr>
              <a:t>Comportamento do grupo</a:t>
            </a:r>
            <a:endParaRPr lang="pt-PT" dirty="0"/>
          </a:p>
        </p:txBody>
      </p:sp>
      <p:sp>
        <p:nvSpPr>
          <p:cNvPr id="4" name="CaixaDeTexto 3"/>
          <p:cNvSpPr txBox="1"/>
          <p:nvPr/>
        </p:nvSpPr>
        <p:spPr>
          <a:xfrm>
            <a:off x="371061" y="1966076"/>
            <a:ext cx="113332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2000" dirty="0">
                <a:solidFill>
                  <a:schemeClr val="tx2"/>
                </a:solidFill>
              </a:rPr>
              <a:t>Além destas questões de autoridade, os participantes tiveram de enfrentar as questões relativas ao conflito e à forma como costumam lidar com ele.</a:t>
            </a:r>
          </a:p>
        </p:txBody>
      </p:sp>
      <p:sp>
        <p:nvSpPr>
          <p:cNvPr id="5" name="Rectângulo arredondado 4"/>
          <p:cNvSpPr/>
          <p:nvPr/>
        </p:nvSpPr>
        <p:spPr>
          <a:xfrm>
            <a:off x="371061" y="3061250"/>
            <a:ext cx="4969565" cy="34190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PT" sz="2400" u="sng" dirty="0">
                <a:solidFill>
                  <a:schemeClr val="tx2"/>
                </a:solidFill>
              </a:rPr>
              <a:t>Belfast:</a:t>
            </a:r>
            <a:r>
              <a:rPr lang="pt-PT" sz="2400" dirty="0">
                <a:solidFill>
                  <a:schemeClr val="tx2"/>
                </a:solidFill>
              </a:rPr>
              <a:t> as pessoas tiveram que desenvolver códigos elaborados daquilo que podia ser discutido nas “empresas mistas”,  para evitar que surjam problemas e situações desconfortáveis.</a:t>
            </a:r>
          </a:p>
          <a:p>
            <a:pPr algn="ctr"/>
            <a:endParaRPr lang="pt-PT" dirty="0">
              <a:solidFill>
                <a:schemeClr val="tx2"/>
              </a:solidFill>
            </a:endParaRPr>
          </a:p>
        </p:txBody>
      </p:sp>
      <p:sp>
        <p:nvSpPr>
          <p:cNvPr id="6" name="Rectângulo arredondado 5"/>
          <p:cNvSpPr/>
          <p:nvPr/>
        </p:nvSpPr>
        <p:spPr>
          <a:xfrm>
            <a:off x="6135757" y="3034745"/>
            <a:ext cx="5393635" cy="347206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PT" sz="2400" i="1" u="sng" dirty="0">
                <a:solidFill>
                  <a:schemeClr val="tx2"/>
                </a:solidFill>
              </a:rPr>
              <a:t>Workshop</a:t>
            </a:r>
            <a:r>
              <a:rPr lang="pt-PT" sz="2400" u="sng" dirty="0">
                <a:solidFill>
                  <a:schemeClr val="tx2"/>
                </a:solidFill>
              </a:rPr>
              <a:t>:</a:t>
            </a:r>
            <a:r>
              <a:rPr lang="pt-PT" sz="2400" dirty="0">
                <a:solidFill>
                  <a:schemeClr val="tx2"/>
                </a:solidFill>
              </a:rPr>
              <a:t> foram introduzidos alguns mecanismos adaptativos, de modo a quebrar a tensão entre os grupos, essenciais para a sobrevivência em Belfast (um pouco de poesia, momentos humorísticos, partilha de cigarros).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3600" dirty="0">
                <a:solidFill>
                  <a:prstClr val="white"/>
                </a:solidFill>
              </a:rPr>
              <a:t>Comportamento do grupo</a:t>
            </a:r>
            <a:endParaRPr lang="pt-PT" dirty="0"/>
          </a:p>
        </p:txBody>
      </p:sp>
      <p:sp>
        <p:nvSpPr>
          <p:cNvPr id="4" name="CaixaDeTexto 3"/>
          <p:cNvSpPr txBox="1"/>
          <p:nvPr/>
        </p:nvSpPr>
        <p:spPr>
          <a:xfrm>
            <a:off x="463826" y="1977754"/>
            <a:ext cx="1122459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000" dirty="0">
                <a:solidFill>
                  <a:schemeClr val="tx2"/>
                </a:solidFill>
              </a:rPr>
              <a:t>A 2º forma para lidar com o conflito era </a:t>
            </a:r>
            <a:r>
              <a:rPr lang="pt-PT" sz="2000" dirty="0" err="1">
                <a:solidFill>
                  <a:schemeClr val="tx2"/>
                </a:solidFill>
              </a:rPr>
              <a:t>externalizar</a:t>
            </a:r>
            <a:r>
              <a:rPr lang="pt-PT" sz="2000" dirty="0">
                <a:solidFill>
                  <a:schemeClr val="tx2"/>
                </a:solidFill>
              </a:rPr>
              <a:t> a responsabilidade por ele, ou seja, as pessoas não queriam assumir a sua eventual parte de culpa no conflito. </a:t>
            </a:r>
          </a:p>
          <a:p>
            <a:pPr algn="just">
              <a:buFont typeface="Wingdings" pitchFamily="2" charset="2"/>
              <a:buChar char="Ø"/>
            </a:pPr>
            <a:endParaRPr lang="pt-PT" sz="2000" dirty="0">
              <a:solidFill>
                <a:schemeClr val="tx2"/>
              </a:solidFill>
            </a:endParaRP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pt-PT" sz="2000" dirty="0">
                <a:solidFill>
                  <a:schemeClr val="tx2"/>
                </a:solidFill>
              </a:rPr>
              <a:t>Esta atitude de evasão foi adotada por alguns indivíduos de classe média de “segundo plano” que também tinham uma experiência organizacional considerável.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endParaRPr lang="pt-PT" sz="2000" dirty="0">
              <a:solidFill>
                <a:schemeClr val="tx2"/>
              </a:solidFill>
            </a:endParaRP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pt-PT" sz="2000" dirty="0">
                <a:solidFill>
                  <a:schemeClr val="tx2"/>
                </a:solidFill>
              </a:rPr>
              <a:t>Estes indivíduos eram repressores de conflitos – tentavam colocar-se em posições de autoridade pois consideravam que, caso contrário, originava uma situação ainda mais complicada. 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pt-PT" sz="2000" dirty="0">
                <a:solidFill>
                  <a:schemeClr val="tx2"/>
                </a:solidFill>
              </a:rPr>
              <a:t>“</a:t>
            </a:r>
            <a:r>
              <a:rPr lang="pt-PT" sz="2000" i="1" dirty="0" err="1">
                <a:solidFill>
                  <a:schemeClr val="tx2"/>
                </a:solidFill>
              </a:rPr>
              <a:t>Sans</a:t>
            </a:r>
            <a:r>
              <a:rPr lang="pt-PT" sz="2000" i="1" dirty="0">
                <a:solidFill>
                  <a:schemeClr val="tx2"/>
                </a:solidFill>
              </a:rPr>
              <a:t> </a:t>
            </a:r>
            <a:r>
              <a:rPr lang="pt-PT" sz="2000" i="1" dirty="0" err="1">
                <a:solidFill>
                  <a:schemeClr val="tx2"/>
                </a:solidFill>
              </a:rPr>
              <a:t>nous</a:t>
            </a:r>
            <a:r>
              <a:rPr lang="pt-PT" sz="2000" i="1" dirty="0">
                <a:solidFill>
                  <a:schemeClr val="tx2"/>
                </a:solidFill>
              </a:rPr>
              <a:t>, </a:t>
            </a:r>
            <a:r>
              <a:rPr lang="pt-PT" sz="2000" i="1" dirty="0" err="1">
                <a:solidFill>
                  <a:schemeClr val="tx2"/>
                </a:solidFill>
              </a:rPr>
              <a:t>le</a:t>
            </a:r>
            <a:r>
              <a:rPr lang="pt-PT" sz="2000" i="1" dirty="0">
                <a:solidFill>
                  <a:schemeClr val="tx2"/>
                </a:solidFill>
              </a:rPr>
              <a:t> </a:t>
            </a:r>
            <a:r>
              <a:rPr lang="pt-PT" sz="2000" i="1" dirty="0" err="1">
                <a:solidFill>
                  <a:schemeClr val="tx2"/>
                </a:solidFill>
              </a:rPr>
              <a:t>déluge</a:t>
            </a:r>
            <a:r>
              <a:rPr lang="pt-PT" sz="2000" dirty="0">
                <a:solidFill>
                  <a:schemeClr val="tx2"/>
                </a:solidFill>
              </a:rPr>
              <a:t>”. </a:t>
            </a:r>
          </a:p>
          <a:p>
            <a:pPr lvl="2" algn="just"/>
            <a:endParaRPr lang="pt-PT" sz="2000" dirty="0">
              <a:solidFill>
                <a:schemeClr val="tx2"/>
              </a:solidFill>
            </a:endParaRPr>
          </a:p>
          <a:p>
            <a:pPr lvl="5" algn="just"/>
            <a:r>
              <a:rPr lang="pt-PT" sz="2000" dirty="0">
                <a:solidFill>
                  <a:schemeClr val="tx2"/>
                </a:solidFill>
              </a:rPr>
              <a:t>Contudo, o efeito desta atitude foi negar aos restantes participantes qualquer poder ou iniciativa e, com isso, levou a que houvesse ações mais hostis por parte dos colegas de grupo. </a:t>
            </a:r>
          </a:p>
          <a:p>
            <a:pPr algn="just">
              <a:buFont typeface="Wingdings" pitchFamily="2" charset="2"/>
              <a:buChar char="Ø"/>
            </a:pPr>
            <a:endParaRPr lang="pt-PT" sz="2000" dirty="0"/>
          </a:p>
          <a:p>
            <a:pPr algn="just">
              <a:buFont typeface="Wingdings" pitchFamily="2" charset="2"/>
              <a:buChar char="Ø"/>
            </a:pPr>
            <a:endParaRPr lang="pt-PT" sz="2000" dirty="0"/>
          </a:p>
          <a:p>
            <a:pPr algn="just">
              <a:buFont typeface="Wingdings" pitchFamily="2" charset="2"/>
              <a:buChar char="Ø"/>
            </a:pPr>
            <a:endParaRPr lang="pt-PT" sz="2000" dirty="0"/>
          </a:p>
          <a:p>
            <a:pPr algn="just"/>
            <a:endParaRPr lang="pt-PT" sz="2000" dirty="0"/>
          </a:p>
        </p:txBody>
      </p:sp>
      <p:sp>
        <p:nvSpPr>
          <p:cNvPr id="5" name="Seta em ângulo recto para cima 4"/>
          <p:cNvSpPr/>
          <p:nvPr/>
        </p:nvSpPr>
        <p:spPr>
          <a:xfrm rot="5400000">
            <a:off x="715616" y="2981739"/>
            <a:ext cx="516835" cy="62285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Seta em ângulo recto para cima 5"/>
          <p:cNvSpPr/>
          <p:nvPr/>
        </p:nvSpPr>
        <p:spPr>
          <a:xfrm rot="5400000">
            <a:off x="2113450" y="5186103"/>
            <a:ext cx="450573" cy="38431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3600" dirty="0">
                <a:solidFill>
                  <a:prstClr val="white"/>
                </a:solidFill>
              </a:rPr>
              <a:t>Comportamento do grupo</a:t>
            </a:r>
            <a:endParaRPr lang="pt-PT" dirty="0"/>
          </a:p>
        </p:txBody>
      </p:sp>
      <p:sp>
        <p:nvSpPr>
          <p:cNvPr id="4" name="CaixaDeTexto 3"/>
          <p:cNvSpPr txBox="1"/>
          <p:nvPr/>
        </p:nvSpPr>
        <p:spPr>
          <a:xfrm>
            <a:off x="548640" y="1985555"/>
            <a:ext cx="1114261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PT" sz="2000" dirty="0">
                <a:solidFill>
                  <a:schemeClr val="tx2"/>
                </a:solidFill>
              </a:rPr>
              <a:t>Os participantes tiveram ainda que enfrentar questões relacionados com: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pt-PT" sz="2000" dirty="0">
              <a:solidFill>
                <a:schemeClr val="tx2"/>
              </a:solidFill>
            </a:endParaRPr>
          </a:p>
          <a:p>
            <a:pPr algn="just"/>
            <a:endParaRPr lang="pt-PT" sz="2000" dirty="0">
              <a:solidFill>
                <a:schemeClr val="tx2"/>
              </a:solidFill>
            </a:endParaRPr>
          </a:p>
          <a:p>
            <a:pPr algn="just"/>
            <a:endParaRPr lang="pt-PT" sz="2000" dirty="0">
              <a:solidFill>
                <a:schemeClr val="tx2"/>
              </a:solidFill>
            </a:endParaRPr>
          </a:p>
          <a:p>
            <a:pPr algn="just"/>
            <a:endParaRPr lang="pt-PT" sz="2000" dirty="0">
              <a:solidFill>
                <a:schemeClr val="tx2"/>
              </a:solidFill>
            </a:endParaRPr>
          </a:p>
          <a:p>
            <a:pPr algn="just"/>
            <a:endParaRPr lang="pt-PT" sz="1200" dirty="0">
              <a:solidFill>
                <a:schemeClr val="tx2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PT" sz="2000" dirty="0">
                <a:solidFill>
                  <a:schemeClr val="tx2"/>
                </a:solidFill>
              </a:rPr>
              <a:t>Quando eram colocadas sob pressão, as pessoas tendiam inicialmente a reagir num de dois caminhos contraditórios:</a:t>
            </a:r>
          </a:p>
          <a:p>
            <a:pPr marL="457200" indent="-457200" algn="just"/>
            <a:endParaRPr lang="pt-PT" sz="2000" dirty="0"/>
          </a:p>
          <a:p>
            <a:pPr marL="457200" indent="-457200" algn="just"/>
            <a:endParaRPr lang="pt-PT" sz="2000" dirty="0"/>
          </a:p>
          <a:p>
            <a:pPr marL="457200" indent="-457200" algn="just"/>
            <a:r>
              <a:rPr lang="pt-PT" sz="2000" dirty="0"/>
              <a:t> </a:t>
            </a:r>
          </a:p>
          <a:p>
            <a:pPr marL="457200" indent="-457200" algn="just"/>
            <a:r>
              <a:rPr lang="pt-PT" sz="2000" dirty="0"/>
              <a:t> </a:t>
            </a:r>
          </a:p>
        </p:txBody>
      </p:sp>
      <p:sp>
        <p:nvSpPr>
          <p:cNvPr id="5" name="Oval 4"/>
          <p:cNvSpPr/>
          <p:nvPr/>
        </p:nvSpPr>
        <p:spPr>
          <a:xfrm>
            <a:off x="2353928" y="2495006"/>
            <a:ext cx="1907178" cy="10711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Lealdade</a:t>
            </a:r>
          </a:p>
        </p:txBody>
      </p:sp>
      <p:sp>
        <p:nvSpPr>
          <p:cNvPr id="6" name="Oval 5"/>
          <p:cNvSpPr/>
          <p:nvPr/>
        </p:nvSpPr>
        <p:spPr>
          <a:xfrm>
            <a:off x="4814099" y="2495006"/>
            <a:ext cx="1854926" cy="10580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Identidade</a:t>
            </a:r>
          </a:p>
        </p:txBody>
      </p:sp>
      <p:sp>
        <p:nvSpPr>
          <p:cNvPr id="7" name="Oval 6"/>
          <p:cNvSpPr/>
          <p:nvPr/>
        </p:nvSpPr>
        <p:spPr>
          <a:xfrm>
            <a:off x="7130578" y="2478459"/>
            <a:ext cx="2129246" cy="1045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Limites de grupo</a:t>
            </a:r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xmlns="" val="471319300"/>
              </p:ext>
            </p:extLst>
          </p:nvPr>
        </p:nvGraphicFramePr>
        <p:xfrm>
          <a:off x="3161213" y="4242816"/>
          <a:ext cx="7360483" cy="2615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dirty="0"/>
              <a:t>Estrutura do artigo</a:t>
            </a: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xmlns="" val="1887677470"/>
              </p:ext>
            </p:extLst>
          </p:nvPr>
        </p:nvGraphicFramePr>
        <p:xfrm>
          <a:off x="436922" y="1408434"/>
          <a:ext cx="11318155" cy="5763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49511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3600" dirty="0">
                <a:solidFill>
                  <a:prstClr val="white"/>
                </a:solidFill>
              </a:rPr>
              <a:t>Comportamento do grupo</a:t>
            </a:r>
            <a:endParaRPr lang="pt-PT" dirty="0"/>
          </a:p>
        </p:txBody>
      </p:sp>
      <p:sp>
        <p:nvSpPr>
          <p:cNvPr id="4" name="CaixaDeTexto 3"/>
          <p:cNvSpPr txBox="1"/>
          <p:nvPr/>
        </p:nvSpPr>
        <p:spPr>
          <a:xfrm>
            <a:off x="426720" y="2037806"/>
            <a:ext cx="1128979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None/>
            </a:pPr>
            <a:r>
              <a:rPr lang="pt-PT" sz="2000" dirty="0">
                <a:solidFill>
                  <a:schemeClr val="tx2"/>
                </a:solidFill>
              </a:rPr>
              <a:t>Nenhuma solução era satisfatória:</a:t>
            </a:r>
          </a:p>
          <a:p>
            <a:pPr marL="457200" indent="-457200" algn="just">
              <a:buNone/>
            </a:pPr>
            <a:endParaRPr lang="pt-PT" sz="2000" dirty="0">
              <a:solidFill>
                <a:schemeClr val="tx2"/>
              </a:solidFill>
            </a:endParaRPr>
          </a:p>
          <a:p>
            <a:pPr marL="457200" indent="-457200" algn="just">
              <a:buAutoNum type="arabicParenR"/>
            </a:pPr>
            <a:r>
              <a:rPr lang="pt-PT" sz="2000" dirty="0">
                <a:solidFill>
                  <a:schemeClr val="tx2"/>
                </a:solidFill>
              </a:rPr>
              <a:t>As relações de autoridade não podiam ser evitadas nos grupos pequenos;</a:t>
            </a:r>
          </a:p>
          <a:p>
            <a:pPr marL="457200" indent="-457200" algn="just">
              <a:buAutoNum type="arabicParenR"/>
            </a:pPr>
            <a:r>
              <a:rPr lang="pt-PT" sz="2000" dirty="0">
                <a:solidFill>
                  <a:schemeClr val="tx2"/>
                </a:solidFill>
              </a:rPr>
              <a:t>A paralisia organizacional era inevitável nos grupos grandes.</a:t>
            </a:r>
          </a:p>
          <a:p>
            <a:pPr marL="457200" indent="-457200" algn="just"/>
            <a:endParaRPr lang="pt-PT" sz="2000" dirty="0">
              <a:solidFill>
                <a:schemeClr val="tx2"/>
              </a:solidFill>
            </a:endParaRPr>
          </a:p>
          <a:p>
            <a:pPr marL="457200" indent="-457200" algn="just"/>
            <a:endParaRPr lang="pt-PT" sz="2000" dirty="0">
              <a:solidFill>
                <a:schemeClr val="tx2"/>
              </a:solidFill>
            </a:endParaRPr>
          </a:p>
          <a:p>
            <a:pPr marL="987425" indent="-987425" algn="just"/>
            <a:r>
              <a:rPr lang="pt-PT" dirty="0">
                <a:solidFill>
                  <a:schemeClr val="tx2"/>
                </a:solidFill>
              </a:rPr>
              <a:t>	</a:t>
            </a:r>
            <a:r>
              <a:rPr lang="pt-PT" sz="2000" dirty="0">
                <a:solidFill>
                  <a:schemeClr val="tx2"/>
                </a:solidFill>
              </a:rPr>
              <a:t>O exercício intergrupal forneceu, contudo, um ambiente formal, no qual os participantes puderam aprender diretamente sobre o comportamento do grupo.  Ensinou sobretudo:</a:t>
            </a:r>
          </a:p>
          <a:p>
            <a:pPr marL="457200" indent="-457200" algn="just"/>
            <a:endParaRPr lang="pt-PT" sz="2000" dirty="0">
              <a:solidFill>
                <a:schemeClr val="tx2"/>
              </a:solidFill>
            </a:endParaRPr>
          </a:p>
          <a:p>
            <a:pPr marL="457200" indent="-457200" algn="just">
              <a:buAutoNum type="arabicParenR"/>
            </a:pPr>
            <a:r>
              <a:rPr lang="pt-PT" sz="2000" dirty="0">
                <a:solidFill>
                  <a:schemeClr val="tx2"/>
                </a:solidFill>
              </a:rPr>
              <a:t>É benéfico para todos ter múltiplas identidades e interagir em diferentes papéis, em diferentes momentos e com diferentes grupos de pessoas para realizar tarefas específicas;</a:t>
            </a:r>
          </a:p>
          <a:p>
            <a:pPr marL="457200" indent="-457200" algn="just">
              <a:buAutoNum type="arabicParenR"/>
            </a:pPr>
            <a:r>
              <a:rPr lang="pt-PT" sz="2000" dirty="0">
                <a:solidFill>
                  <a:schemeClr val="tx2"/>
                </a:solidFill>
              </a:rPr>
              <a:t>Por outro lado,  as tarefas de interesse comum a vários grupos poderiam ser realizadas mantendo os grupos separados, e promovendo o contacto e ação conjunta entre eles,  ao invés de submetê-los à autoridade de um grupo.</a:t>
            </a:r>
          </a:p>
          <a:p>
            <a:pPr marL="457200" indent="-457200" algn="just"/>
            <a:endParaRPr lang="pt-PT" dirty="0"/>
          </a:p>
          <a:p>
            <a:endParaRPr lang="pt-PT" dirty="0"/>
          </a:p>
        </p:txBody>
      </p:sp>
      <p:sp>
        <p:nvSpPr>
          <p:cNvPr id="5" name="Seta em ângulo recto para cima 4"/>
          <p:cNvSpPr/>
          <p:nvPr/>
        </p:nvSpPr>
        <p:spPr>
          <a:xfrm rot="5400000">
            <a:off x="689717" y="3592286"/>
            <a:ext cx="653145" cy="627017"/>
          </a:xfrm>
          <a:prstGeom prst="bentUp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3600" dirty="0">
                <a:solidFill>
                  <a:prstClr val="white"/>
                </a:solidFill>
              </a:rPr>
              <a:t>Comportamento do grupo</a:t>
            </a:r>
            <a:endParaRPr lang="pt-PT" dirty="0"/>
          </a:p>
        </p:txBody>
      </p:sp>
      <p:sp>
        <p:nvSpPr>
          <p:cNvPr id="5" name="CaixaDeTexto 4"/>
          <p:cNvSpPr txBox="1"/>
          <p:nvPr/>
        </p:nvSpPr>
        <p:spPr>
          <a:xfrm>
            <a:off x="561703" y="2037806"/>
            <a:ext cx="11179193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PT" sz="2200" dirty="0">
                <a:solidFill>
                  <a:schemeClr val="tx2"/>
                </a:solidFill>
              </a:rPr>
              <a:t>A maioria das pessoas que cresciam na Irlanda do Norte nunca tinham tido nada parecido com a exposição intensiva ao "outro lado" que eles estavam agora a experimentar no </a:t>
            </a:r>
            <a:r>
              <a:rPr lang="pt-PT" sz="2200" i="1" dirty="0">
                <a:solidFill>
                  <a:schemeClr val="tx2"/>
                </a:solidFill>
              </a:rPr>
              <a:t>Workshop</a:t>
            </a:r>
            <a:r>
              <a:rPr lang="pt-PT" sz="2200" dirty="0">
                <a:solidFill>
                  <a:schemeClr val="tx2"/>
                </a:solidFill>
              </a:rPr>
              <a:t>. </a:t>
            </a:r>
          </a:p>
          <a:p>
            <a:pPr algn="just">
              <a:buFont typeface="Wingdings" pitchFamily="2" charset="2"/>
              <a:buChar char="Ø"/>
            </a:pPr>
            <a:endParaRPr lang="pt-PT" sz="2200" dirty="0">
              <a:solidFill>
                <a:schemeClr val="tx2"/>
              </a:solidFill>
            </a:endParaRPr>
          </a:p>
          <a:p>
            <a:pPr algn="just"/>
            <a:endParaRPr lang="pt-PT" sz="2200" dirty="0">
              <a:solidFill>
                <a:schemeClr val="tx2"/>
              </a:solidFill>
            </a:endParaRPr>
          </a:p>
          <a:p>
            <a:pPr algn="just"/>
            <a:r>
              <a:rPr lang="pt-PT" sz="2200" dirty="0">
                <a:solidFill>
                  <a:schemeClr val="tx2"/>
                </a:solidFill>
              </a:rPr>
              <a:t>Como tal, as frustrações, dúvidas e fraquezas tornaram abundantemente claras e foram compartilhadas por ambos os lados = tornando-se numa fonte poderosa de eventual compreensão e cooperação entre os grupos. </a:t>
            </a:r>
          </a:p>
          <a:p>
            <a:pPr algn="just"/>
            <a:endParaRPr lang="pt-PT" sz="2200" dirty="0">
              <a:solidFill>
                <a:schemeClr val="tx2"/>
              </a:solidFill>
            </a:endParaRPr>
          </a:p>
          <a:p>
            <a:pPr algn="just"/>
            <a:endParaRPr lang="pt-PT" sz="2200" dirty="0">
              <a:solidFill>
                <a:schemeClr val="tx2"/>
              </a:solidFill>
            </a:endParaRPr>
          </a:p>
          <a:p>
            <a:pPr algn="just"/>
            <a:r>
              <a:rPr lang="pt-PT" sz="2200" dirty="0">
                <a:solidFill>
                  <a:schemeClr val="tx2"/>
                </a:solidFill>
              </a:rPr>
              <a:t>Embora os participantes estivessem sempre conscientes de que se tratava de uma situação especial, que não podia ser facilmente transferida para Belfast.</a:t>
            </a:r>
          </a:p>
          <a:p>
            <a:pPr>
              <a:buFont typeface="Wingdings" pitchFamily="2" charset="2"/>
              <a:buChar char="Ø"/>
            </a:pPr>
            <a:endParaRPr lang="pt-PT" sz="2000" dirty="0"/>
          </a:p>
          <a:p>
            <a:pPr>
              <a:buFont typeface="Wingdings" pitchFamily="2" charset="2"/>
              <a:buChar char="Ø"/>
            </a:pPr>
            <a:endParaRPr lang="pt-PT" dirty="0"/>
          </a:p>
        </p:txBody>
      </p:sp>
      <p:sp>
        <p:nvSpPr>
          <p:cNvPr id="6" name="Seta para baixo 5"/>
          <p:cNvSpPr/>
          <p:nvPr/>
        </p:nvSpPr>
        <p:spPr>
          <a:xfrm>
            <a:off x="5729804" y="3018390"/>
            <a:ext cx="561703" cy="64008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7" name="Seta para baixo 6"/>
          <p:cNvSpPr/>
          <p:nvPr/>
        </p:nvSpPr>
        <p:spPr>
          <a:xfrm>
            <a:off x="5729804" y="4810614"/>
            <a:ext cx="561703" cy="64008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3600" dirty="0">
                <a:solidFill>
                  <a:prstClr val="white"/>
                </a:solidFill>
              </a:rPr>
              <a:t>Comportamento do grupo</a:t>
            </a:r>
            <a:endParaRPr lang="pt-PT" dirty="0"/>
          </a:p>
        </p:txBody>
      </p:sp>
      <p:sp>
        <p:nvSpPr>
          <p:cNvPr id="4" name="CaixaDeTexto 3"/>
          <p:cNvSpPr txBox="1"/>
          <p:nvPr/>
        </p:nvSpPr>
        <p:spPr>
          <a:xfrm>
            <a:off x="431074" y="2285999"/>
            <a:ext cx="11207931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200" dirty="0">
                <a:solidFill>
                  <a:schemeClr val="tx2"/>
                </a:solidFill>
              </a:rPr>
              <a:t>O </a:t>
            </a:r>
            <a:r>
              <a:rPr lang="pt-PT" sz="2200" i="1" dirty="0">
                <a:solidFill>
                  <a:schemeClr val="tx2"/>
                </a:solidFill>
              </a:rPr>
              <a:t>Workshop </a:t>
            </a:r>
            <a:r>
              <a:rPr lang="pt-PT" sz="2200" dirty="0">
                <a:solidFill>
                  <a:schemeClr val="tx2"/>
                </a:solidFill>
              </a:rPr>
              <a:t>tentou ainda ajudar os participantes a desenvolver projetos entre eles, para que esses pudessem mais tarde ser implementados em Belfast.  Após muita discussão,  os grupos de planeamento começaram um trabalho mais sério nas seguintes áreas:</a:t>
            </a:r>
          </a:p>
          <a:p>
            <a:pPr algn="just"/>
            <a:endParaRPr lang="pt-PT" sz="2200" dirty="0">
              <a:solidFill>
                <a:schemeClr val="tx2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PT" sz="2200" dirty="0">
                <a:solidFill>
                  <a:schemeClr val="tx2"/>
                </a:solidFill>
              </a:rPr>
              <a:t> Desenvolvimento de um centro comunitário;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PT" sz="2200" dirty="0">
                <a:solidFill>
                  <a:schemeClr val="tx2"/>
                </a:solidFill>
              </a:rPr>
              <a:t> Reabilitação habitacional;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PT" sz="2200" dirty="0">
                <a:solidFill>
                  <a:schemeClr val="tx2"/>
                </a:solidFill>
              </a:rPr>
              <a:t> Desenvolvimento conjunto de um parque infantil para ser usado por crianças de ambos os lados (cristãos e protestantes).</a:t>
            </a:r>
          </a:p>
          <a:p>
            <a:pPr>
              <a:buFontTx/>
              <a:buChar char="-"/>
            </a:pPr>
            <a:endParaRPr lang="pt-PT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3600" dirty="0">
                <a:solidFill>
                  <a:prstClr val="white"/>
                </a:solidFill>
              </a:rPr>
              <a:t>Comportamento do grupo</a:t>
            </a:r>
            <a:endParaRPr lang="pt-PT" dirty="0"/>
          </a:p>
        </p:txBody>
      </p:sp>
      <p:sp>
        <p:nvSpPr>
          <p:cNvPr id="6" name="CaixaDeTexto 5"/>
          <p:cNvSpPr txBox="1"/>
          <p:nvPr/>
        </p:nvSpPr>
        <p:spPr>
          <a:xfrm>
            <a:off x="483326" y="2006455"/>
            <a:ext cx="11294146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t-PT" sz="2000" dirty="0">
                <a:solidFill>
                  <a:schemeClr val="tx2"/>
                </a:solidFill>
              </a:rPr>
              <a:t> Os 3 grupos formados eram compostos por católicos e protestantes;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t-PT" sz="2000" dirty="0">
                <a:solidFill>
                  <a:schemeClr val="tx2"/>
                </a:solidFill>
              </a:rPr>
              <a:t> Os 2 primeiros grupos assumiram desde o início que a ação principal, quando voltassem a Belfast, seria levada a cabo por pessoas da mesma religião/partido político – com o máximo de cooperação e troca de informação entre os dois lados;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t-PT" sz="2000" dirty="0">
                <a:solidFill>
                  <a:schemeClr val="tx2"/>
                </a:solidFill>
              </a:rPr>
              <a:t> O terceiro grupo era diferente: era constituído por jovens, explicitamente colocados para produzir um projeto comum 					nenhum grupo tinha-se revelado tão eficaz em relação à distribuição de responsabilidades internas, explorando de forma realista os limites das suas ações, e transformando, no fundo, o </a:t>
            </a:r>
            <a:r>
              <a:rPr lang="pt-PT" sz="2000" i="1" dirty="0">
                <a:solidFill>
                  <a:schemeClr val="tx2"/>
                </a:solidFill>
              </a:rPr>
              <a:t>workshop</a:t>
            </a:r>
            <a:r>
              <a:rPr lang="pt-PT" sz="2000" dirty="0">
                <a:solidFill>
                  <a:schemeClr val="tx2"/>
                </a:solidFill>
              </a:rPr>
              <a:t> nos seus próprios propósitos. </a:t>
            </a:r>
          </a:p>
          <a:p>
            <a:pPr algn="just"/>
            <a:endParaRPr lang="pt-PT" sz="2000" dirty="0">
              <a:solidFill>
                <a:schemeClr val="tx2"/>
              </a:solidFill>
            </a:endParaRPr>
          </a:p>
          <a:p>
            <a:pPr algn="just"/>
            <a:r>
              <a:rPr lang="pt-PT" sz="2000" dirty="0">
                <a:solidFill>
                  <a:schemeClr val="tx2"/>
                </a:solidFill>
              </a:rPr>
              <a:t>		</a:t>
            </a:r>
            <a:r>
              <a:rPr lang="pt-PT" sz="1950" dirty="0">
                <a:solidFill>
                  <a:schemeClr val="tx2"/>
                </a:solidFill>
              </a:rPr>
              <a:t>Este grupo conseguiu manter a sua independência dos mais velhos e impor respeito pelas suas ações.</a:t>
            </a:r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</p:txBody>
      </p:sp>
      <p:sp>
        <p:nvSpPr>
          <p:cNvPr id="7" name="Seta para cima e para baixo 6"/>
          <p:cNvSpPr/>
          <p:nvPr/>
        </p:nvSpPr>
        <p:spPr>
          <a:xfrm rot="5400000">
            <a:off x="3233929" y="3954567"/>
            <a:ext cx="169816" cy="1293222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Seta em ângulo recto para cima 7"/>
          <p:cNvSpPr/>
          <p:nvPr/>
        </p:nvSpPr>
        <p:spPr>
          <a:xfrm rot="5400000">
            <a:off x="808373" y="5705641"/>
            <a:ext cx="515984" cy="679269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dirty="0"/>
              <a:t>Relações individuais</a:t>
            </a: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xmlns="" val="2809920268"/>
              </p:ext>
            </p:extLst>
          </p:nvPr>
        </p:nvGraphicFramePr>
        <p:xfrm>
          <a:off x="451104" y="2011680"/>
          <a:ext cx="11375136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19630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dirty="0"/>
              <a:t>CONCLUSÃO</a:t>
            </a:r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61650886"/>
              </p:ext>
            </p:extLst>
          </p:nvPr>
        </p:nvGraphicFramePr>
        <p:xfrm>
          <a:off x="532256" y="2071496"/>
          <a:ext cx="11196447" cy="41220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14516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dirty="0"/>
              <a:t>CONCLUSÃO</a:t>
            </a:r>
          </a:p>
        </p:txBody>
      </p:sp>
      <p:sp>
        <p:nvSpPr>
          <p:cNvPr id="4" name="Marcador de Posição de Conteúdo 2"/>
          <p:cNvSpPr txBox="1">
            <a:spLocks/>
          </p:cNvSpPr>
          <p:nvPr/>
        </p:nvSpPr>
        <p:spPr>
          <a:xfrm>
            <a:off x="581192" y="1672798"/>
            <a:ext cx="11029615" cy="39957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As condições apresentadas na sessão de abertura foram as seguintes:</a:t>
            </a:r>
          </a:p>
          <a:p>
            <a:pPr marL="306000" marR="0" lvl="0" indent="-306000" algn="just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Os participantes não seriam sujeitos: </a:t>
            </a:r>
          </a:p>
          <a:p>
            <a:pPr marL="804863" indent="-268288" algn="just">
              <a:buClr>
                <a:srgbClr val="4590B8"/>
              </a:buClr>
              <a:buFont typeface="Courier New" panose="02070309020205020404" pitchFamily="49" charset="0"/>
              <a:buChar char="o"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 fazer nada que não estivesse diretamente relacionado com a sua aprendizagem pessoal;</a:t>
            </a:r>
          </a:p>
          <a:p>
            <a:pPr marL="804863" indent="-268288" algn="just">
              <a:buClr>
                <a:srgbClr val="4590B8"/>
              </a:buClr>
              <a:buFont typeface="Courier New" panose="02070309020205020404" pitchFamily="49" charset="0"/>
              <a:buChar char="o"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 nenhum teste psicológico.</a:t>
            </a:r>
          </a:p>
          <a:p>
            <a:pPr marL="306000" marR="0" lvl="0" indent="-306000" algn="just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Não haviam meios secretos de extração de dados; </a:t>
            </a:r>
          </a:p>
          <a:p>
            <a:pPr marL="306000" marR="0" lvl="0" indent="-306000" algn="just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Não foi feito nenhum relatório que não fosse do conhecimento das partes interessadas; </a:t>
            </a:r>
          </a:p>
          <a:p>
            <a:pPr marL="306000" marR="0" lvl="0" indent="-306000" algn="just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Era garantido o anonimato relativamente à identidade dos participantes.</a:t>
            </a: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srgbClr val="3D3D3D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494182" y="5567822"/>
            <a:ext cx="7515450" cy="95410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pt-PT" dirty="0"/>
          </a:p>
          <a:p>
            <a:pPr lvl="0" algn="ctr" defTabSz="914400">
              <a:defRPr/>
            </a:pPr>
            <a:r>
              <a:rPr lang="pt-PT" sz="2000" kern="0" dirty="0">
                <a:solidFill>
                  <a:prstClr val="white"/>
                </a:solidFill>
              </a:rPr>
              <a:t>As condições foram efetivamente cumpridas ao longo do </a:t>
            </a:r>
            <a:r>
              <a:rPr lang="pt-PT" sz="2000" i="1" kern="0" dirty="0">
                <a:solidFill>
                  <a:prstClr val="white"/>
                </a:solidFill>
              </a:rPr>
              <a:t>workshop</a:t>
            </a:r>
            <a:endParaRPr lang="pt-PT" i="1" dirty="0"/>
          </a:p>
          <a:p>
            <a:pPr algn="ctr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376203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dirty="0"/>
              <a:t>CONCLUSÃO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81192" y="2058576"/>
            <a:ext cx="11171896" cy="4677504"/>
          </a:xfrm>
        </p:spPr>
        <p:txBody>
          <a:bodyPr>
            <a:normAutofit fontScale="85000" lnSpcReduction="20000"/>
          </a:bodyPr>
          <a:lstStyle/>
          <a:p>
            <a:pPr marL="0" lvl="0" indent="0" algn="just">
              <a:lnSpc>
                <a:spcPct val="160000"/>
              </a:lnSpc>
              <a:buClr>
                <a:srgbClr val="4590B8"/>
              </a:buClr>
              <a:buNone/>
            </a:pPr>
            <a:r>
              <a:rPr lang="pt-PT" sz="2400" b="1" dirty="0"/>
              <a:t>Complicações/ dificuldades:</a:t>
            </a:r>
          </a:p>
          <a:p>
            <a:pPr lvl="0" algn="just">
              <a:lnSpc>
                <a:spcPct val="160000"/>
              </a:lnSpc>
              <a:buClr>
                <a:srgbClr val="4590B8"/>
              </a:buClr>
            </a:pPr>
            <a:r>
              <a:rPr lang="pt-PT" sz="2400" dirty="0"/>
              <a:t>Em todos os </a:t>
            </a:r>
            <a:r>
              <a:rPr lang="pt-PT" sz="2400" i="1" dirty="0"/>
              <a:t>workshops</a:t>
            </a:r>
            <a:r>
              <a:rPr lang="pt-PT" sz="2400" dirty="0"/>
              <a:t> anteriores, os participantes não compreenderem a ligação entre o conteúdo das sessões e os conflitos sociais que os unem;</a:t>
            </a:r>
          </a:p>
          <a:p>
            <a:pPr marL="1073150" lvl="0" indent="0" algn="just">
              <a:lnSpc>
                <a:spcPct val="160000"/>
              </a:lnSpc>
              <a:buClr>
                <a:srgbClr val="4590B8"/>
              </a:buClr>
              <a:buNone/>
            </a:pPr>
            <a:r>
              <a:rPr lang="pt-PT" sz="2400" dirty="0"/>
              <a:t>Deste modo,  os grupos introdutórios foram planeados de maneira a que os participantes </a:t>
            </a:r>
            <a:r>
              <a:rPr lang="pt-PT" sz="2400" dirty="0">
                <a:solidFill>
                  <a:srgbClr val="242852"/>
                </a:solidFill>
              </a:rPr>
              <a:t>fossem capazes de relacionar a aprendizagem com as suas vidas em Belfast.</a:t>
            </a:r>
            <a:endParaRPr lang="pt-PT" sz="2400" dirty="0"/>
          </a:p>
          <a:p>
            <a:pPr lvl="0" algn="just">
              <a:lnSpc>
                <a:spcPct val="160000"/>
              </a:lnSpc>
              <a:buClr>
                <a:srgbClr val="4590B8"/>
              </a:buClr>
            </a:pPr>
            <a:r>
              <a:rPr lang="pt-PT" sz="2400" dirty="0"/>
              <a:t>Os meios de comunicação prévia não foram os mais adequados e por isso não se obteve um “consentimento informado” por parte dos participantes;</a:t>
            </a:r>
          </a:p>
          <a:p>
            <a:pPr lvl="0" algn="just">
              <a:lnSpc>
                <a:spcPct val="160000"/>
              </a:lnSpc>
              <a:buClr>
                <a:srgbClr val="4590B8"/>
              </a:buClr>
            </a:pPr>
            <a:r>
              <a:rPr lang="pt-PT" sz="2400" dirty="0"/>
              <a:t>Um dos participantes excluídos acusou a administração do </a:t>
            </a:r>
            <a:r>
              <a:rPr lang="pt-PT" sz="2400" i="1" dirty="0"/>
              <a:t>workshop</a:t>
            </a:r>
            <a:r>
              <a:rPr lang="pt-PT" sz="2400" dirty="0"/>
              <a:t> de usarem “boas pessoas” como cobaias.</a:t>
            </a:r>
          </a:p>
          <a:p>
            <a:pPr>
              <a:lnSpc>
                <a:spcPct val="160000"/>
              </a:lnSpc>
            </a:pPr>
            <a:endParaRPr lang="pt-PT" dirty="0"/>
          </a:p>
        </p:txBody>
      </p:sp>
      <p:sp>
        <p:nvSpPr>
          <p:cNvPr id="4" name="Seta em ângulo recto para cima 3"/>
          <p:cNvSpPr/>
          <p:nvPr/>
        </p:nvSpPr>
        <p:spPr>
          <a:xfrm rot="5400000">
            <a:off x="1113169" y="3520450"/>
            <a:ext cx="418447" cy="555171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71924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dirty="0"/>
              <a:t>CONCLUSÃO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34888" y="1546513"/>
            <a:ext cx="11029615" cy="1172304"/>
          </a:xfrm>
        </p:spPr>
        <p:txBody>
          <a:bodyPr/>
          <a:lstStyle/>
          <a:p>
            <a:pPr marL="0" lvl="0" indent="0" algn="just">
              <a:buClr>
                <a:srgbClr val="4590B8"/>
              </a:buClr>
              <a:buNone/>
            </a:pPr>
            <a:r>
              <a:rPr lang="pt-PT" sz="2200" b="1" dirty="0"/>
              <a:t>Aspetos positivos:</a:t>
            </a: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xmlns="" val="224087378"/>
              </p:ext>
            </p:extLst>
          </p:nvPr>
        </p:nvGraphicFramePr>
        <p:xfrm>
          <a:off x="593344" y="2536275"/>
          <a:ext cx="11098784" cy="4157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65296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dirty="0"/>
              <a:t>CONCLUSÃO</a:t>
            </a: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xmlns="" val="3631624248"/>
              </p:ext>
            </p:extLst>
          </p:nvPr>
        </p:nvGraphicFramePr>
        <p:xfrm>
          <a:off x="6184900" y="1993900"/>
          <a:ext cx="5524500" cy="4559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xmlns="" val="4195292933"/>
              </p:ext>
            </p:extLst>
          </p:nvPr>
        </p:nvGraphicFramePr>
        <p:xfrm>
          <a:off x="469900" y="1993900"/>
          <a:ext cx="5499100" cy="454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277057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dirty="0"/>
              <a:t>Contextualização Histórica</a:t>
            </a:r>
          </a:p>
        </p:txBody>
      </p:sp>
      <p:graphicFrame>
        <p:nvGraphicFramePr>
          <p:cNvPr id="5" name="Marcador de Posição de Conteúd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741554965"/>
              </p:ext>
            </p:extLst>
          </p:nvPr>
        </p:nvGraphicFramePr>
        <p:xfrm>
          <a:off x="1245942" y="1907931"/>
          <a:ext cx="9635637" cy="33410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haveta à direita 5"/>
          <p:cNvSpPr/>
          <p:nvPr/>
        </p:nvSpPr>
        <p:spPr>
          <a:xfrm rot="5400000">
            <a:off x="5778010" y="467459"/>
            <a:ext cx="571499" cy="8991600"/>
          </a:xfrm>
          <a:prstGeom prst="rightBrace">
            <a:avLst/>
          </a:prstGeom>
          <a:noFill/>
          <a:ln w="25400" cap="rnd" cmpd="sng" algn="ctr">
            <a:solidFill>
              <a:schemeClr val="tx2"/>
            </a:solidFill>
            <a:prstDash val="solid"/>
          </a:ln>
          <a:effectLst>
            <a:outerShdw blurRad="38100" dist="25400" dir="5400000" rotWithShape="0">
              <a:srgbClr val="000000">
                <a:alpha val="5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xmlns="" val="3279250868"/>
              </p:ext>
            </p:extLst>
          </p:nvPr>
        </p:nvGraphicFramePr>
        <p:xfrm>
          <a:off x="1017464" y="5440983"/>
          <a:ext cx="10092594" cy="1276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49475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dirty="0"/>
              <a:t>Reflexão final do artigo</a:t>
            </a:r>
          </a:p>
        </p:txBody>
      </p:sp>
      <p:sp>
        <p:nvSpPr>
          <p:cNvPr id="4" name="Marcador de Posição de Conteúdo 2"/>
          <p:cNvSpPr txBox="1">
            <a:spLocks/>
          </p:cNvSpPr>
          <p:nvPr/>
        </p:nvSpPr>
        <p:spPr>
          <a:xfrm>
            <a:off x="544615" y="2192145"/>
            <a:ext cx="11029615" cy="36783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kumimoji="0" lang="pt-PT" sz="3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“Não é preciso um </a:t>
            </a:r>
            <a:r>
              <a:rPr kumimoji="0" lang="pt-PT" sz="30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workshop</a:t>
            </a:r>
            <a:r>
              <a:rPr kumimoji="0" lang="pt-PT" sz="3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para demonstrar a necessidade de haver uma maior justiça social e política que só pode ser conseguida através de mudanças institucionais maciças, se os seis condados tiverem uma paz sustentada. “</a:t>
            </a:r>
          </a:p>
        </p:txBody>
      </p:sp>
    </p:spTree>
    <p:extLst>
      <p:ext uri="{BB962C8B-B14F-4D97-AF65-F5344CB8AC3E}">
        <p14:creationId xmlns:p14="http://schemas.microsoft.com/office/powerpoint/2010/main" xmlns="" val="10175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i="1" dirty="0"/>
              <a:t>Workshop</a:t>
            </a:r>
            <a:r>
              <a:rPr lang="pt-PT" sz="3600" dirty="0"/>
              <a:t> de Belfast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>
          <a:xfrm>
            <a:off x="581192" y="2314608"/>
            <a:ext cx="11029615" cy="4220304"/>
          </a:xfrm>
        </p:spPr>
        <p:txBody>
          <a:bodyPr anchor="t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pt-PT" sz="2200" i="1" dirty="0"/>
              <a:t>Workshop</a:t>
            </a:r>
            <a:r>
              <a:rPr lang="pt-PT" sz="2200" dirty="0"/>
              <a:t> procurou compreender os 2 grupos e a posição política dos mesmos acerca do conflito existente entre Protestantes e Católicos; Exploração de diferentes modos de cooperação entre grupos para implementar em Belfast;</a:t>
            </a:r>
          </a:p>
          <a:p>
            <a:pPr algn="just">
              <a:lnSpc>
                <a:spcPct val="150000"/>
              </a:lnSpc>
            </a:pPr>
            <a:r>
              <a:rPr lang="pt-PT" sz="2200" dirty="0"/>
              <a:t>Início: agendamento de uma data e experimentação de 2 </a:t>
            </a:r>
            <a:r>
              <a:rPr lang="pt-PT" sz="2200" i="1" dirty="0"/>
              <a:t>workshops</a:t>
            </a:r>
            <a:r>
              <a:rPr lang="pt-PT" sz="22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pt-PT" sz="2200" dirty="0"/>
              <a:t>Problema: falta de recursos financeiros.</a:t>
            </a:r>
          </a:p>
          <a:p>
            <a:pPr algn="just">
              <a:lnSpc>
                <a:spcPct val="150000"/>
              </a:lnSpc>
            </a:pPr>
            <a:r>
              <a:rPr lang="pt-PT" sz="2200" dirty="0"/>
              <a:t>Ponto forte: envolvimento genuíno em participar.</a:t>
            </a:r>
          </a:p>
        </p:txBody>
      </p:sp>
    </p:spTree>
    <p:extLst>
      <p:ext uri="{BB962C8B-B14F-4D97-AF65-F5344CB8AC3E}">
        <p14:creationId xmlns:p14="http://schemas.microsoft.com/office/powerpoint/2010/main" xmlns="" val="48087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dirty="0"/>
              <a:t>Desenho do </a:t>
            </a:r>
            <a:r>
              <a:rPr lang="pt-PT" sz="3600" i="1" dirty="0"/>
              <a:t>Workshop</a:t>
            </a:r>
            <a:r>
              <a:rPr lang="pt-PT" sz="3600" dirty="0"/>
              <a:t> de Belfast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83656" y="1924464"/>
            <a:ext cx="11029615" cy="4933536"/>
          </a:xfrm>
        </p:spPr>
        <p:txBody>
          <a:bodyPr anchor="t">
            <a:normAutofit fontScale="77500" lnSpcReduction="20000"/>
          </a:bodyPr>
          <a:lstStyle/>
          <a:p>
            <a:pPr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pt-PT" sz="2400" dirty="0"/>
              <a:t>Criaram requisitos para selecionar os participantes;</a:t>
            </a:r>
          </a:p>
          <a:p>
            <a:pPr lvl="1"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pt-PT" sz="2300" dirty="0"/>
              <a:t>Pessoas que ocupavam diferentes posições para tentar abranger o máximo de opiniões políticas;</a:t>
            </a:r>
          </a:p>
          <a:p>
            <a:pPr lvl="1"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pt-PT" sz="2300" dirty="0"/>
              <a:t>Pessoas com capacidade de desenvolver planos e que promovessem relações;</a:t>
            </a:r>
          </a:p>
          <a:p>
            <a:pPr lvl="1"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pt-PT" sz="2300" dirty="0"/>
              <a:t>Pessoas não polémicas.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pt-PT" sz="2400" dirty="0"/>
              <a:t>Usaram os participantes dos </a:t>
            </a:r>
            <a:r>
              <a:rPr lang="pt-PT" sz="2400" i="1" dirty="0"/>
              <a:t>workshops</a:t>
            </a:r>
            <a:r>
              <a:rPr lang="pt-PT" sz="2400" dirty="0"/>
              <a:t> antigos para persuadir e incentivar à participação;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pt-PT" sz="2400" i="1" dirty="0"/>
              <a:t>Workshop</a:t>
            </a:r>
            <a:r>
              <a:rPr lang="pt-PT" sz="2400" dirty="0"/>
              <a:t> onde eram distribuídas tarefas, escolhidas por cada um, envolvendo:</a:t>
            </a:r>
          </a:p>
          <a:p>
            <a:pPr lvl="1"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pt-PT" sz="2300" dirty="0"/>
              <a:t>Trabalho em equipa;</a:t>
            </a:r>
          </a:p>
          <a:p>
            <a:pPr lvl="1"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pt-PT" sz="2300" dirty="0"/>
              <a:t>Objetivo comum a todos, independentemente do grupo a que pertenciam;</a:t>
            </a:r>
          </a:p>
          <a:p>
            <a:pPr lvl="1"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pt-PT" sz="2300" dirty="0"/>
              <a:t>Relações interpessoais e modos de cooperação.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pt-PT" sz="2400" dirty="0"/>
              <a:t>Financiamento fornecido por Universidade parceira no </a:t>
            </a:r>
            <a:r>
              <a:rPr lang="pt-PT" sz="2400" i="1" dirty="0"/>
              <a:t>Workshop</a:t>
            </a:r>
            <a:r>
              <a:rPr lang="pt-PT" sz="2400" dirty="0"/>
              <a:t>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pt-PT" sz="2400" dirty="0"/>
              <a:t>Objetivo Final: Transformar as tarefas em projetos para implementar na situação de Belfast e contribuir para a “Paz Social”. 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pt-PT" sz="1800" dirty="0"/>
          </a:p>
          <a:p>
            <a:pPr>
              <a:buFont typeface="Wingdings 2" panose="05020102010507070707" pitchFamily="18" charset="2"/>
              <a:buChar char="R"/>
            </a:pPr>
            <a:endParaRPr lang="pt-PT" sz="2400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92058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dirty="0"/>
              <a:t>Desenho do </a:t>
            </a:r>
            <a:r>
              <a:rPr lang="pt-PT" sz="3600" i="1" dirty="0"/>
              <a:t>Workshop</a:t>
            </a:r>
            <a:r>
              <a:rPr lang="pt-PT" sz="3600" dirty="0"/>
              <a:t> de Belfast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81190" y="2082961"/>
            <a:ext cx="11029615" cy="3183984"/>
          </a:xfrm>
        </p:spPr>
        <p:txBody>
          <a:bodyPr anchor="t">
            <a:normAutofit/>
          </a:bodyPr>
          <a:lstStyle/>
          <a:p>
            <a:pPr algn="just"/>
            <a:r>
              <a:rPr lang="pt-PT" sz="2000" dirty="0"/>
              <a:t>Reformulação do desenho do </a:t>
            </a:r>
            <a:r>
              <a:rPr lang="pt-PT" sz="2000" i="1" dirty="0"/>
              <a:t>Workshop</a:t>
            </a:r>
            <a:r>
              <a:rPr lang="pt-PT" sz="2000" dirty="0"/>
              <a:t> devido ao acontecimento histórico conhecido por “Domingo Sangrento” que causou insegurança aos participantes;</a:t>
            </a:r>
          </a:p>
          <a:p>
            <a:pPr algn="just"/>
            <a:r>
              <a:rPr lang="pt-PT" sz="2000" dirty="0"/>
              <a:t>Contrato de 2 deputados para inspirar confiança à população;</a:t>
            </a:r>
          </a:p>
          <a:p>
            <a:pPr algn="just"/>
            <a:r>
              <a:rPr lang="pt-PT" sz="2000" dirty="0"/>
              <a:t>Novo processo de recrutamento tendo em conta: desenvolvimento comunitário; localização; trabalho, educação e política; </a:t>
            </a:r>
            <a:r>
              <a:rPr lang="pt-PT" sz="2000" i="1" dirty="0"/>
              <a:t>hobbies</a:t>
            </a:r>
            <a:r>
              <a:rPr lang="pt-PT" sz="2000" dirty="0"/>
              <a:t>; capacidade de reflexão e pessoas emocionalmente estáveis e interessadas em cooperar com o opositor.</a:t>
            </a:r>
          </a:p>
          <a:p>
            <a:pPr lvl="1" algn="just">
              <a:buFont typeface="Wingdings 2" panose="05020102010507070707" pitchFamily="18" charset="2"/>
              <a:buChar char="R"/>
            </a:pPr>
            <a:r>
              <a:rPr lang="pt-PT" sz="2000" dirty="0"/>
              <a:t>Recrutamento de 56 pessoas: 50% protestantes e 50% católicos tendo idades compreendidas entre os 16 e 60 anos, na sua maioria pertencente à classe média sendo em cada 5 homens 3 mulheres.</a:t>
            </a:r>
          </a:p>
          <a:p>
            <a:pPr marL="0" indent="0">
              <a:buNone/>
            </a:pPr>
            <a:endParaRPr lang="pt-PT" dirty="0"/>
          </a:p>
        </p:txBody>
      </p:sp>
      <p:sp>
        <p:nvSpPr>
          <p:cNvPr id="4" name="CaixaDeTexto 3"/>
          <p:cNvSpPr txBox="1"/>
          <p:nvPr/>
        </p:nvSpPr>
        <p:spPr>
          <a:xfrm>
            <a:off x="2884326" y="5397134"/>
            <a:ext cx="6423345" cy="92333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pt-PT" dirty="0"/>
          </a:p>
          <a:p>
            <a:pPr algn="ctr"/>
            <a:r>
              <a:rPr lang="pt-PT" dirty="0"/>
              <a:t>Anuncio do Workshop na Escócia em Agosto de 1972.</a:t>
            </a:r>
          </a:p>
          <a:p>
            <a:pPr algn="ctr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5318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dirty="0"/>
              <a:t>O </a:t>
            </a:r>
            <a:r>
              <a:rPr lang="pt-PT" sz="3600" i="1" dirty="0"/>
              <a:t>workshop</a:t>
            </a:r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06687449"/>
              </p:ext>
            </p:extLst>
          </p:nvPr>
        </p:nvGraphicFramePr>
        <p:xfrm>
          <a:off x="833851" y="2570920"/>
          <a:ext cx="10524297" cy="3129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46145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dirty="0"/>
              <a:t>O </a:t>
            </a:r>
            <a:r>
              <a:rPr lang="pt-PT" sz="3600" i="1" dirty="0"/>
              <a:t>workshop</a:t>
            </a:r>
            <a:r>
              <a:rPr lang="pt-PT" sz="3600" dirty="0"/>
              <a:t> - Modelo de  </a:t>
            </a:r>
            <a:r>
              <a:rPr lang="pt-PT" sz="3600" dirty="0" err="1"/>
              <a:t>Tavistock</a:t>
            </a:r>
            <a:endParaRPr lang="pt-PT" sz="3600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xmlns="" val="2739340925"/>
              </p:ext>
            </p:extLst>
          </p:nvPr>
        </p:nvGraphicFramePr>
        <p:xfrm>
          <a:off x="655782" y="2067339"/>
          <a:ext cx="10880435" cy="4465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18013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7768" y="677772"/>
            <a:ext cx="11029616" cy="1013800"/>
          </a:xfrm>
        </p:spPr>
        <p:txBody>
          <a:bodyPr>
            <a:normAutofit/>
          </a:bodyPr>
          <a:lstStyle/>
          <a:p>
            <a:r>
              <a:rPr lang="pt-PT" sz="3600" dirty="0"/>
              <a:t>O </a:t>
            </a:r>
            <a:r>
              <a:rPr lang="pt-PT" sz="3600" i="1" dirty="0"/>
              <a:t>workshop</a:t>
            </a:r>
            <a:r>
              <a:rPr lang="pt-PT" sz="3600" dirty="0"/>
              <a:t> - Modelo de  </a:t>
            </a:r>
            <a:r>
              <a:rPr lang="pt-PT" sz="3600" dirty="0" err="1"/>
              <a:t>Tavistock</a:t>
            </a:r>
            <a:endParaRPr lang="pt-PT" sz="3600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xmlns="" val="3655522558"/>
              </p:ext>
            </p:extLst>
          </p:nvPr>
        </p:nvGraphicFramePr>
        <p:xfrm>
          <a:off x="124354" y="1076413"/>
          <a:ext cx="11951558" cy="65027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33960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o">
  <a:themeElements>
    <a:clrScheme name="Elementar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o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5D8C9649-FBE1-4B5B-8258-8A170F9843A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1032</TotalTime>
  <Words>2177</Words>
  <Application>Microsoft Office PowerPoint</Application>
  <PresentationFormat>Custom</PresentationFormat>
  <Paragraphs>225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Dividendo</vt:lpstr>
      <vt:lpstr>The Belfast Workshop: an Application of Group Techniques To a Destructive Conflict</vt:lpstr>
      <vt:lpstr>Estrutura do artigo</vt:lpstr>
      <vt:lpstr>Contextualização Histórica</vt:lpstr>
      <vt:lpstr>Workshop de Belfast</vt:lpstr>
      <vt:lpstr>Desenho do Workshop de Belfast</vt:lpstr>
      <vt:lpstr>Desenho do Workshop de Belfast</vt:lpstr>
      <vt:lpstr>O workshop</vt:lpstr>
      <vt:lpstr>O workshop - Modelo de  Tavistock</vt:lpstr>
      <vt:lpstr>O workshop - Modelo de  Tavistock</vt:lpstr>
      <vt:lpstr>O workshop – abordagem de bethel</vt:lpstr>
      <vt:lpstr>O workshop – abordagem de bethel</vt:lpstr>
      <vt:lpstr>O workshop</vt:lpstr>
      <vt:lpstr>resultados</vt:lpstr>
      <vt:lpstr>Comportamento do grupo</vt:lpstr>
      <vt:lpstr>Comportamento do grupo</vt:lpstr>
      <vt:lpstr>Comportamento do grupo</vt:lpstr>
      <vt:lpstr>Comportamento do grupo</vt:lpstr>
      <vt:lpstr>Comportamento do grupo</vt:lpstr>
      <vt:lpstr>Comportamento do grupo</vt:lpstr>
      <vt:lpstr>Comportamento do grupo</vt:lpstr>
      <vt:lpstr>Comportamento do grupo</vt:lpstr>
      <vt:lpstr>Comportamento do grupo</vt:lpstr>
      <vt:lpstr>Comportamento do grupo</vt:lpstr>
      <vt:lpstr>Relações individuais</vt:lpstr>
      <vt:lpstr>CONCLUSÃO</vt:lpstr>
      <vt:lpstr>CONCLUSÃO</vt:lpstr>
      <vt:lpstr>CONCLUSÃO</vt:lpstr>
      <vt:lpstr>CONCLUSÃO</vt:lpstr>
      <vt:lpstr>CONCLUSÃO</vt:lpstr>
      <vt:lpstr>Reflexão final do artigo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Contextualização do Conflito</dc:title>
  <dc:creator>Catarina Teixeira</dc:creator>
  <cp:lastModifiedBy>sbento</cp:lastModifiedBy>
  <cp:revision>75</cp:revision>
  <cp:lastPrinted>2017-03-21T12:03:05Z</cp:lastPrinted>
  <dcterms:created xsi:type="dcterms:W3CDTF">2017-03-12T14:45:01Z</dcterms:created>
  <dcterms:modified xsi:type="dcterms:W3CDTF">2017-03-24T15:07:49Z</dcterms:modified>
</cp:coreProperties>
</file>